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</p:sldMasterIdLst>
  <p:notesMasterIdLst>
    <p:notesMasterId r:id="rId14"/>
  </p:notesMasterIdLst>
  <p:sldIdLst>
    <p:sldId id="256" r:id="rId2"/>
    <p:sldId id="259" r:id="rId3"/>
    <p:sldId id="260" r:id="rId4"/>
    <p:sldId id="261" r:id="rId5"/>
    <p:sldId id="278" r:id="rId6"/>
    <p:sldId id="263" r:id="rId7"/>
    <p:sldId id="266" r:id="rId8"/>
    <p:sldId id="265" r:id="rId9"/>
    <p:sldId id="268" r:id="rId10"/>
    <p:sldId id="272" r:id="rId11"/>
    <p:sldId id="275" r:id="rId12"/>
    <p:sldId id="279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76EB261-3BFF-4182-8D45-B22F4F0B38FB}">
  <a:tblStyle styleId="{376EB261-3BFF-4182-8D45-B22F4F0B38F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93" d="100"/>
          <a:sy n="93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8e26b9da5e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8e26b9da5e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g531051f14c_0_8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6" name="Google Shape;1126;g531051f14c_0_8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6723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8e6adb91b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8e6adb91b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8e26b9da5e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8e26b9da5e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86a9e7aff2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86a9e7aff2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8e26b9da5e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8e26b9da5e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86a9e7aff2_0_15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86a9e7aff2_0_15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8e26b9da5e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8e26b9da5e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49451" y="1244400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89463" y="188081"/>
            <a:ext cx="8167600" cy="4411338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4">
    <p:bg>
      <p:bgPr>
        <a:solidFill>
          <a:schemeClr val="dk2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"/>
          <p:cNvSpPr/>
          <p:nvPr/>
        </p:nvSpPr>
        <p:spPr>
          <a:xfrm rot="-3984320">
            <a:off x="-2598906" y="-702305"/>
            <a:ext cx="5316353" cy="3506984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" name="Google Shape;178;p14"/>
          <p:cNvGrpSpPr/>
          <p:nvPr/>
        </p:nvGrpSpPr>
        <p:grpSpPr>
          <a:xfrm>
            <a:off x="349613" y="451781"/>
            <a:ext cx="8384975" cy="4426475"/>
            <a:chOff x="386488" y="378031"/>
            <a:chExt cx="8384975" cy="4426475"/>
          </a:xfrm>
        </p:grpSpPr>
        <p:sp>
          <p:nvSpPr>
            <p:cNvPr id="179" name="Google Shape;179;p14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3864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1266113" y="4707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4"/>
            <p:cNvSpPr/>
            <p:nvPr/>
          </p:nvSpPr>
          <p:spPr>
            <a:xfrm>
              <a:off x="1880150" y="434239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Google Shape;185;p14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ONLY_3">
    <p:bg>
      <p:bgPr>
        <a:solidFill>
          <a:schemeClr val="dk2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5"/>
          <p:cNvGrpSpPr/>
          <p:nvPr/>
        </p:nvGrpSpPr>
        <p:grpSpPr>
          <a:xfrm>
            <a:off x="806813" y="451781"/>
            <a:ext cx="7927775" cy="4512168"/>
            <a:chOff x="843688" y="378031"/>
            <a:chExt cx="7927775" cy="4512168"/>
          </a:xfrm>
        </p:grpSpPr>
        <p:sp>
          <p:nvSpPr>
            <p:cNvPr id="188" name="Google Shape;188;p15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843688" y="36505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2642150" y="4793300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15"/>
          <p:cNvSpPr/>
          <p:nvPr/>
        </p:nvSpPr>
        <p:spPr>
          <a:xfrm rot="4262482" flipH="1">
            <a:off x="5874033" y="-2050372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5"/>
          <p:cNvSpPr/>
          <p:nvPr/>
        </p:nvSpPr>
        <p:spPr>
          <a:xfrm rot="-6537518" flipH="1">
            <a:off x="-2045494" y="3689497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5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ctrTitle" idx="2"/>
          </p:nvPr>
        </p:nvSpPr>
        <p:spPr>
          <a:xfrm>
            <a:off x="847775" y="2021919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7" name="Google Shape;197;p15"/>
          <p:cNvSpPr txBox="1">
            <a:spLocks noGrp="1"/>
          </p:cNvSpPr>
          <p:nvPr>
            <p:ph type="subTitle" idx="1"/>
          </p:nvPr>
        </p:nvSpPr>
        <p:spPr>
          <a:xfrm>
            <a:off x="713225" y="2235144"/>
            <a:ext cx="25551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ctrTitle" idx="3"/>
          </p:nvPr>
        </p:nvSpPr>
        <p:spPr>
          <a:xfrm>
            <a:off x="3429000" y="2021932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subTitle" idx="4"/>
          </p:nvPr>
        </p:nvSpPr>
        <p:spPr>
          <a:xfrm>
            <a:off x="3294450" y="2235157"/>
            <a:ext cx="25551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5"/>
          <p:cNvSpPr txBox="1">
            <a:spLocks noGrp="1"/>
          </p:cNvSpPr>
          <p:nvPr>
            <p:ph type="ctrTitle" idx="5"/>
          </p:nvPr>
        </p:nvSpPr>
        <p:spPr>
          <a:xfrm>
            <a:off x="6010225" y="2021919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1" name="Google Shape;201;p15"/>
          <p:cNvSpPr txBox="1">
            <a:spLocks noGrp="1"/>
          </p:cNvSpPr>
          <p:nvPr>
            <p:ph type="subTitle" idx="6"/>
          </p:nvPr>
        </p:nvSpPr>
        <p:spPr>
          <a:xfrm>
            <a:off x="5875675" y="2235144"/>
            <a:ext cx="25551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15"/>
          <p:cNvSpPr txBox="1">
            <a:spLocks noGrp="1"/>
          </p:cNvSpPr>
          <p:nvPr>
            <p:ph type="ctrTitle" idx="7"/>
          </p:nvPr>
        </p:nvSpPr>
        <p:spPr>
          <a:xfrm>
            <a:off x="2139696" y="3679426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subTitle" idx="8"/>
          </p:nvPr>
        </p:nvSpPr>
        <p:spPr>
          <a:xfrm>
            <a:off x="2005146" y="3892651"/>
            <a:ext cx="25551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5"/>
          <p:cNvSpPr txBox="1">
            <a:spLocks noGrp="1"/>
          </p:cNvSpPr>
          <p:nvPr>
            <p:ph type="ctrTitle" idx="9"/>
          </p:nvPr>
        </p:nvSpPr>
        <p:spPr>
          <a:xfrm>
            <a:off x="4718304" y="3679426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5" name="Google Shape;205;p15"/>
          <p:cNvSpPr txBox="1">
            <a:spLocks noGrp="1"/>
          </p:cNvSpPr>
          <p:nvPr>
            <p:ph type="subTitle" idx="13"/>
          </p:nvPr>
        </p:nvSpPr>
        <p:spPr>
          <a:xfrm>
            <a:off x="4583754" y="3892651"/>
            <a:ext cx="25551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_ONLY_2_2">
    <p:bg>
      <p:bgPr>
        <a:solidFill>
          <a:schemeClr val="dk2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17"/>
          <p:cNvGrpSpPr/>
          <p:nvPr/>
        </p:nvGrpSpPr>
        <p:grpSpPr>
          <a:xfrm flipH="1">
            <a:off x="654413" y="299381"/>
            <a:ext cx="8080175" cy="4248613"/>
            <a:chOff x="691288" y="225631"/>
            <a:chExt cx="8080175" cy="4248613"/>
          </a:xfrm>
        </p:grpSpPr>
        <p:sp>
          <p:nvSpPr>
            <p:cNvPr id="217" name="Google Shape;217;p17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7"/>
            <p:cNvSpPr/>
            <p:nvPr/>
          </p:nvSpPr>
          <p:spPr>
            <a:xfrm>
              <a:off x="6773338" y="225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7"/>
            <p:cNvSpPr/>
            <p:nvPr/>
          </p:nvSpPr>
          <p:spPr>
            <a:xfrm>
              <a:off x="6912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7"/>
            <p:cNvSpPr/>
            <p:nvPr/>
          </p:nvSpPr>
          <p:spPr>
            <a:xfrm>
              <a:off x="1266113" y="4326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17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23" name="Google Shape;223;p17"/>
          <p:cNvSpPr/>
          <p:nvPr/>
        </p:nvSpPr>
        <p:spPr>
          <a:xfrm rot="6815680">
            <a:off x="6430959" y="2336162"/>
            <a:ext cx="5316353" cy="3506984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2_1">
    <p:bg>
      <p:bgPr>
        <a:solidFill>
          <a:schemeClr val="dk2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/>
          <p:nvPr/>
        </p:nvSpPr>
        <p:spPr>
          <a:xfrm rot="3984320" flipH="1">
            <a:off x="6430959" y="-699646"/>
            <a:ext cx="5316353" cy="3506984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" name="Google Shape;226;p18"/>
          <p:cNvGrpSpPr/>
          <p:nvPr/>
        </p:nvGrpSpPr>
        <p:grpSpPr>
          <a:xfrm>
            <a:off x="654413" y="299381"/>
            <a:ext cx="8080175" cy="4248613"/>
            <a:chOff x="691288" y="225631"/>
            <a:chExt cx="8080175" cy="4248613"/>
          </a:xfrm>
        </p:grpSpPr>
        <p:sp>
          <p:nvSpPr>
            <p:cNvPr id="227" name="Google Shape;227;p18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6773338" y="225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6912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1266113" y="4326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18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">
    <p:bg>
      <p:bgPr>
        <a:solidFill>
          <a:schemeClr val="dk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9"/>
          <p:cNvGrpSpPr/>
          <p:nvPr/>
        </p:nvGrpSpPr>
        <p:grpSpPr>
          <a:xfrm flipH="1">
            <a:off x="309113" y="378031"/>
            <a:ext cx="8729050" cy="4512413"/>
            <a:chOff x="309113" y="378031"/>
            <a:chExt cx="8729050" cy="4512413"/>
          </a:xfrm>
        </p:grpSpPr>
        <p:sp>
          <p:nvSpPr>
            <p:cNvPr id="235" name="Google Shape;235;p19"/>
            <p:cNvSpPr/>
            <p:nvPr/>
          </p:nvSpPr>
          <p:spPr>
            <a:xfrm>
              <a:off x="8871363" y="15667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9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9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9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9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9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" name="Google Shape;241;p19"/>
          <p:cNvSpPr/>
          <p:nvPr/>
        </p:nvSpPr>
        <p:spPr>
          <a:xfrm rot="-6814806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9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21"/>
          <p:cNvGrpSpPr/>
          <p:nvPr/>
        </p:nvGrpSpPr>
        <p:grpSpPr>
          <a:xfrm>
            <a:off x="467238" y="680381"/>
            <a:ext cx="8343550" cy="3826363"/>
            <a:chOff x="504113" y="606631"/>
            <a:chExt cx="8343550" cy="3826363"/>
          </a:xfrm>
        </p:grpSpPr>
        <p:sp>
          <p:nvSpPr>
            <p:cNvPr id="264" name="Google Shape;264;p21"/>
            <p:cNvSpPr/>
            <p:nvPr/>
          </p:nvSpPr>
          <p:spPr>
            <a:xfrm>
              <a:off x="8680863" y="17431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1"/>
            <p:cNvSpPr/>
            <p:nvPr/>
          </p:nvSpPr>
          <p:spPr>
            <a:xfrm>
              <a:off x="1058338" y="606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1"/>
            <p:cNvSpPr/>
            <p:nvPr/>
          </p:nvSpPr>
          <p:spPr>
            <a:xfrm>
              <a:off x="504113" y="36408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1"/>
            <p:cNvSpPr/>
            <p:nvPr/>
          </p:nvSpPr>
          <p:spPr>
            <a:xfrm>
              <a:off x="1499150" y="426619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" name="Google Shape;268;p21"/>
          <p:cNvSpPr txBox="1">
            <a:spLocks noGrp="1"/>
          </p:cNvSpPr>
          <p:nvPr>
            <p:ph type="subTitle" idx="1"/>
          </p:nvPr>
        </p:nvSpPr>
        <p:spPr>
          <a:xfrm>
            <a:off x="713225" y="1838425"/>
            <a:ext cx="3858900" cy="189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9" name="Google Shape;269;p21"/>
          <p:cNvSpPr/>
          <p:nvPr/>
        </p:nvSpPr>
        <p:spPr>
          <a:xfrm rot="7563395">
            <a:off x="5544417" y="3444416"/>
            <a:ext cx="5316301" cy="3506950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1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ONE_COLUMN_TEXT_1">
    <p:bg>
      <p:bgPr>
        <a:solidFill>
          <a:schemeClr val="dk2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5"/>
          <p:cNvSpPr/>
          <p:nvPr/>
        </p:nvSpPr>
        <p:spPr>
          <a:xfrm>
            <a:off x="5560875" y="0"/>
            <a:ext cx="3629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0" name="Google Shape;300;p25"/>
          <p:cNvGrpSpPr/>
          <p:nvPr/>
        </p:nvGrpSpPr>
        <p:grpSpPr>
          <a:xfrm rot="675427">
            <a:off x="4570500" y="-1517613"/>
            <a:ext cx="2748224" cy="6886870"/>
            <a:chOff x="3652404" y="-901500"/>
            <a:chExt cx="2748395" cy="6451165"/>
          </a:xfrm>
        </p:grpSpPr>
        <p:sp>
          <p:nvSpPr>
            <p:cNvPr id="301" name="Google Shape;301;p25"/>
            <p:cNvSpPr/>
            <p:nvPr/>
          </p:nvSpPr>
          <p:spPr>
            <a:xfrm rot="274983">
              <a:off x="4274782" y="-836638"/>
              <a:ext cx="1876463" cy="6321440"/>
            </a:xfrm>
            <a:custGeom>
              <a:avLst/>
              <a:gdLst/>
              <a:ahLst/>
              <a:cxnLst/>
              <a:rect l="l" t="t" r="r" b="b"/>
              <a:pathLst>
                <a:path w="20119" h="67777" extrusionOk="0">
                  <a:moveTo>
                    <a:pt x="9189" y="0"/>
                  </a:moveTo>
                  <a:cubicBezTo>
                    <a:pt x="8993" y="0"/>
                    <a:pt x="8799" y="27"/>
                    <a:pt x="8607" y="83"/>
                  </a:cubicBezTo>
                  <a:cubicBezTo>
                    <a:pt x="4937" y="1151"/>
                    <a:pt x="13510" y="11825"/>
                    <a:pt x="12643" y="14593"/>
                  </a:cubicBezTo>
                  <a:cubicBezTo>
                    <a:pt x="11842" y="17162"/>
                    <a:pt x="3803" y="15494"/>
                    <a:pt x="3703" y="16595"/>
                  </a:cubicBezTo>
                  <a:cubicBezTo>
                    <a:pt x="3536" y="18696"/>
                    <a:pt x="12043" y="26836"/>
                    <a:pt x="11942" y="36042"/>
                  </a:cubicBezTo>
                  <a:cubicBezTo>
                    <a:pt x="11842" y="42180"/>
                    <a:pt x="1668" y="40579"/>
                    <a:pt x="835" y="45749"/>
                  </a:cubicBezTo>
                  <a:cubicBezTo>
                    <a:pt x="1" y="50853"/>
                    <a:pt x="8607" y="63295"/>
                    <a:pt x="12876" y="66197"/>
                  </a:cubicBezTo>
                  <a:cubicBezTo>
                    <a:pt x="14571" y="67317"/>
                    <a:pt x="15922" y="67776"/>
                    <a:pt x="16971" y="67776"/>
                  </a:cubicBezTo>
                  <a:cubicBezTo>
                    <a:pt x="19266" y="67776"/>
                    <a:pt x="20119" y="65574"/>
                    <a:pt x="19982" y="63262"/>
                  </a:cubicBezTo>
                  <a:cubicBezTo>
                    <a:pt x="19681" y="58525"/>
                    <a:pt x="8774" y="51720"/>
                    <a:pt x="8707" y="46917"/>
                  </a:cubicBezTo>
                  <a:cubicBezTo>
                    <a:pt x="8673" y="42247"/>
                    <a:pt x="19815" y="45049"/>
                    <a:pt x="19781" y="39445"/>
                  </a:cubicBezTo>
                  <a:cubicBezTo>
                    <a:pt x="19715" y="32907"/>
                    <a:pt x="10975" y="27002"/>
                    <a:pt x="10842" y="22733"/>
                  </a:cubicBezTo>
                  <a:cubicBezTo>
                    <a:pt x="10808" y="20498"/>
                    <a:pt x="19348" y="18096"/>
                    <a:pt x="19214" y="16428"/>
                  </a:cubicBezTo>
                  <a:cubicBezTo>
                    <a:pt x="19023" y="14000"/>
                    <a:pt x="13658" y="0"/>
                    <a:pt x="9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5"/>
            <p:cNvSpPr/>
            <p:nvPr/>
          </p:nvSpPr>
          <p:spPr>
            <a:xfrm rot="-232058">
              <a:off x="3712466" y="-338624"/>
              <a:ext cx="1921376" cy="1842611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5"/>
            <p:cNvSpPr/>
            <p:nvPr/>
          </p:nvSpPr>
          <p:spPr>
            <a:xfrm rot="-619811">
              <a:off x="4307000" y="935514"/>
              <a:ext cx="1152684" cy="2349079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" name="Google Shape;304;p25"/>
          <p:cNvSpPr txBox="1">
            <a:spLocks noGrp="1"/>
          </p:cNvSpPr>
          <p:nvPr>
            <p:ph type="subTitle" idx="1"/>
          </p:nvPr>
        </p:nvSpPr>
        <p:spPr>
          <a:xfrm>
            <a:off x="1231325" y="3181350"/>
            <a:ext cx="3279900" cy="9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5" name="Google Shape;305;p25"/>
          <p:cNvSpPr txBox="1">
            <a:spLocks noGrp="1"/>
          </p:cNvSpPr>
          <p:nvPr>
            <p:ph type="ctrTitle"/>
          </p:nvPr>
        </p:nvSpPr>
        <p:spPr>
          <a:xfrm>
            <a:off x="941825" y="1399050"/>
            <a:ext cx="3858900" cy="14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306" name="Google Shape;306;p25"/>
          <p:cNvGrpSpPr/>
          <p:nvPr/>
        </p:nvGrpSpPr>
        <p:grpSpPr>
          <a:xfrm rot="10800000" flipH="1">
            <a:off x="335663" y="680381"/>
            <a:ext cx="8475125" cy="4085838"/>
            <a:chOff x="372538" y="642469"/>
            <a:chExt cx="8475125" cy="4085838"/>
          </a:xfrm>
        </p:grpSpPr>
        <p:sp>
          <p:nvSpPr>
            <p:cNvPr id="307" name="Google Shape;307;p25"/>
            <p:cNvSpPr/>
            <p:nvPr/>
          </p:nvSpPr>
          <p:spPr>
            <a:xfrm>
              <a:off x="8680863" y="17431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372538" y="25878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885113" y="46314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2596150" y="642469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/>
          <p:nvPr/>
        </p:nvSpPr>
        <p:spPr>
          <a:xfrm rot="-3985194" flipH="1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26"/>
          <p:cNvGrpSpPr/>
          <p:nvPr/>
        </p:nvGrpSpPr>
        <p:grpSpPr>
          <a:xfrm>
            <a:off x="848238" y="680381"/>
            <a:ext cx="7962550" cy="4121675"/>
            <a:chOff x="885113" y="606631"/>
            <a:chExt cx="7962550" cy="4121675"/>
          </a:xfrm>
        </p:grpSpPr>
        <p:sp>
          <p:nvSpPr>
            <p:cNvPr id="314" name="Google Shape;314;p26"/>
            <p:cNvSpPr/>
            <p:nvPr/>
          </p:nvSpPr>
          <p:spPr>
            <a:xfrm>
              <a:off x="8680863" y="17431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1058338" y="606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885113" y="46314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1228750" y="3971219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26"/>
          <p:cNvSpPr txBox="1">
            <a:spLocks noGrp="1"/>
          </p:cNvSpPr>
          <p:nvPr>
            <p:ph type="ctrTitle"/>
          </p:nvPr>
        </p:nvSpPr>
        <p:spPr>
          <a:xfrm>
            <a:off x="2692950" y="2942597"/>
            <a:ext cx="37581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19" name="Google Shape;319;p26"/>
          <p:cNvSpPr txBox="1">
            <a:spLocks noGrp="1"/>
          </p:cNvSpPr>
          <p:nvPr>
            <p:ph type="subTitle" idx="1"/>
          </p:nvPr>
        </p:nvSpPr>
        <p:spPr>
          <a:xfrm>
            <a:off x="1863000" y="1647025"/>
            <a:ext cx="5418000" cy="12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1" name="Google Shape;341;p29"/>
          <p:cNvSpPr txBox="1">
            <a:spLocks noGrp="1"/>
          </p:cNvSpPr>
          <p:nvPr>
            <p:ph type="ctrTitle" idx="2"/>
          </p:nvPr>
        </p:nvSpPr>
        <p:spPr>
          <a:xfrm>
            <a:off x="3429000" y="2010914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2" name="Google Shape;342;p29"/>
          <p:cNvSpPr txBox="1">
            <a:spLocks noGrp="1"/>
          </p:cNvSpPr>
          <p:nvPr>
            <p:ph type="subTitle" idx="1"/>
          </p:nvPr>
        </p:nvSpPr>
        <p:spPr>
          <a:xfrm>
            <a:off x="3294450" y="2224165"/>
            <a:ext cx="2555100" cy="15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 rot="-6814806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1749450" y="2059425"/>
            <a:ext cx="5645100" cy="9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Fredoka One"/>
              <a:buNone/>
              <a:defRPr sz="5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2982150" y="2999950"/>
            <a:ext cx="3179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7" name="Google Shape;27;p3"/>
          <p:cNvGrpSpPr/>
          <p:nvPr/>
        </p:nvGrpSpPr>
        <p:grpSpPr>
          <a:xfrm rot="10800000">
            <a:off x="601763" y="188081"/>
            <a:ext cx="8167600" cy="4494738"/>
            <a:chOff x="589463" y="104681"/>
            <a:chExt cx="8167600" cy="4494738"/>
          </a:xfrm>
        </p:grpSpPr>
        <p:grpSp>
          <p:nvGrpSpPr>
            <p:cNvPr id="28" name="Google Shape;28;p3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29" name="Google Shape;29;p3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" name="Google Shape;32;p3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33" name="Google Shape;33;p3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;p3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5" name="Google Shape;35;p3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2227950" y="1462125"/>
            <a:ext cx="4688100" cy="73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1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601763" y="188081"/>
            <a:ext cx="8167600" cy="4494738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1_1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 rot="6814806" flipH="1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5"/>
          <p:cNvGrpSpPr/>
          <p:nvPr/>
        </p:nvGrpSpPr>
        <p:grpSpPr>
          <a:xfrm rot="10800000" flipH="1">
            <a:off x="-357981" y="188081"/>
            <a:ext cx="8167600" cy="4494738"/>
            <a:chOff x="589463" y="104681"/>
            <a:chExt cx="8167600" cy="4494738"/>
          </a:xfrm>
        </p:grpSpPr>
        <p:grpSp>
          <p:nvGrpSpPr>
            <p:cNvPr id="51" name="Google Shape;51;p5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52" name="Google Shape;52;p5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" name="Google Shape;55;p5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56" name="Google Shape;56;p5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5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8" name="Google Shape;58;p5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AND_BODY_1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 flipH="1">
            <a:off x="309113" y="378031"/>
            <a:ext cx="8729050" cy="4512413"/>
            <a:chOff x="309113" y="378031"/>
            <a:chExt cx="8729050" cy="4512413"/>
          </a:xfrm>
        </p:grpSpPr>
        <p:sp>
          <p:nvSpPr>
            <p:cNvPr id="73" name="Google Shape;73;p7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7"/>
          <p:cNvSpPr/>
          <p:nvPr/>
        </p:nvSpPr>
        <p:spPr>
          <a:xfrm rot="-4262482">
            <a:off x="-2045494" y="-2050372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"/>
          <p:cNvSpPr/>
          <p:nvPr/>
        </p:nvSpPr>
        <p:spPr>
          <a:xfrm rot="6537518">
            <a:off x="5874033" y="3689497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8"/>
          <p:cNvGrpSpPr/>
          <p:nvPr/>
        </p:nvGrpSpPr>
        <p:grpSpPr>
          <a:xfrm flipH="1">
            <a:off x="309113" y="378031"/>
            <a:ext cx="8729050" cy="4512413"/>
            <a:chOff x="309113" y="378031"/>
            <a:chExt cx="8729050" cy="4512413"/>
          </a:xfrm>
        </p:grpSpPr>
        <p:sp>
          <p:nvSpPr>
            <p:cNvPr id="83" name="Google Shape;83;p8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/>
          <p:nvPr/>
        </p:nvSpPr>
        <p:spPr>
          <a:xfrm rot="-4262482">
            <a:off x="-2045494" y="-2050372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8"/>
          <p:cNvSpPr/>
          <p:nvPr/>
        </p:nvSpPr>
        <p:spPr>
          <a:xfrm rot="6537518">
            <a:off x="5874033" y="3689497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ctrTitle" idx="2"/>
          </p:nvPr>
        </p:nvSpPr>
        <p:spPr>
          <a:xfrm>
            <a:off x="1499625" y="2010914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subTitle" idx="1"/>
          </p:nvPr>
        </p:nvSpPr>
        <p:spPr>
          <a:xfrm>
            <a:off x="1365075" y="2224165"/>
            <a:ext cx="2555100" cy="15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ctrTitle" idx="3"/>
          </p:nvPr>
        </p:nvSpPr>
        <p:spPr>
          <a:xfrm>
            <a:off x="5358384" y="2012502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subTitle" idx="4"/>
          </p:nvPr>
        </p:nvSpPr>
        <p:spPr>
          <a:xfrm>
            <a:off x="5223834" y="2220786"/>
            <a:ext cx="2555100" cy="15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3">
    <p:bg>
      <p:bgPr>
        <a:solidFill>
          <a:schemeClr val="dk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9"/>
          <p:cNvGrpSpPr/>
          <p:nvPr/>
        </p:nvGrpSpPr>
        <p:grpSpPr>
          <a:xfrm flipH="1">
            <a:off x="309113" y="378031"/>
            <a:ext cx="8729050" cy="4388188"/>
            <a:chOff x="309113" y="378031"/>
            <a:chExt cx="8729050" cy="4388188"/>
          </a:xfrm>
        </p:grpSpPr>
        <p:sp>
          <p:nvSpPr>
            <p:cNvPr id="98" name="Google Shape;98;p9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4542713" y="28788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4775275" y="4599419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9"/>
          <p:cNvSpPr/>
          <p:nvPr/>
        </p:nvSpPr>
        <p:spPr>
          <a:xfrm rot="-4262482">
            <a:off x="-2045494" y="-2050372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/>
          <p:nvPr/>
        </p:nvSpPr>
        <p:spPr>
          <a:xfrm rot="6537518">
            <a:off x="5874033" y="3689497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ctrTitle" idx="2"/>
          </p:nvPr>
        </p:nvSpPr>
        <p:spPr>
          <a:xfrm>
            <a:off x="1499625" y="1782314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8" name="Google Shape;108;p9"/>
          <p:cNvSpPr txBox="1">
            <a:spLocks noGrp="1"/>
          </p:cNvSpPr>
          <p:nvPr>
            <p:ph type="subTitle" idx="1"/>
          </p:nvPr>
        </p:nvSpPr>
        <p:spPr>
          <a:xfrm>
            <a:off x="1110825" y="2147475"/>
            <a:ext cx="3063600" cy="20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9"/>
          <p:cNvSpPr txBox="1">
            <a:spLocks noGrp="1"/>
          </p:cNvSpPr>
          <p:nvPr>
            <p:ph type="ctrTitle" idx="3"/>
          </p:nvPr>
        </p:nvSpPr>
        <p:spPr>
          <a:xfrm>
            <a:off x="5358384" y="1783902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0" name="Google Shape;110;p9"/>
          <p:cNvSpPr txBox="1">
            <a:spLocks noGrp="1"/>
          </p:cNvSpPr>
          <p:nvPr>
            <p:ph type="subTitle" idx="4"/>
          </p:nvPr>
        </p:nvSpPr>
        <p:spPr>
          <a:xfrm>
            <a:off x="4969583" y="2144575"/>
            <a:ext cx="3063600" cy="20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bg>
      <p:bgPr>
        <a:solidFill>
          <a:schemeClr val="dk2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11"/>
          <p:cNvGrpSpPr/>
          <p:nvPr/>
        </p:nvGrpSpPr>
        <p:grpSpPr>
          <a:xfrm>
            <a:off x="309113" y="378031"/>
            <a:ext cx="8729050" cy="4512413"/>
            <a:chOff x="309113" y="378031"/>
            <a:chExt cx="8729050" cy="4512413"/>
          </a:xfrm>
        </p:grpSpPr>
        <p:sp>
          <p:nvSpPr>
            <p:cNvPr id="128" name="Google Shape;128;p11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1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1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1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1"/>
            <p:cNvSpPr/>
            <p:nvPr/>
          </p:nvSpPr>
          <p:spPr>
            <a:xfrm>
              <a:off x="2790113" y="4326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54612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Google Shape;134;p11"/>
          <p:cNvSpPr/>
          <p:nvPr/>
        </p:nvSpPr>
        <p:spPr>
          <a:xfrm rot="4262482" flipH="1">
            <a:off x="5874033" y="-2050372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1"/>
          <p:cNvSpPr/>
          <p:nvPr/>
        </p:nvSpPr>
        <p:spPr>
          <a:xfrm rot="-6537518" flipH="1">
            <a:off x="-2045494" y="3689497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1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37" name="Google Shape;137;p11"/>
          <p:cNvSpPr txBox="1">
            <a:spLocks noGrp="1"/>
          </p:cNvSpPr>
          <p:nvPr>
            <p:ph type="ctrTitle" idx="2"/>
          </p:nvPr>
        </p:nvSpPr>
        <p:spPr>
          <a:xfrm>
            <a:off x="1114790" y="2681977"/>
            <a:ext cx="20118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38" name="Google Shape;138;p11"/>
          <p:cNvSpPr txBox="1">
            <a:spLocks noGrp="1"/>
          </p:cNvSpPr>
          <p:nvPr>
            <p:ph type="subTitle" idx="1"/>
          </p:nvPr>
        </p:nvSpPr>
        <p:spPr>
          <a:xfrm>
            <a:off x="996375" y="2893924"/>
            <a:ext cx="22488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11"/>
          <p:cNvSpPr txBox="1">
            <a:spLocks noGrp="1"/>
          </p:cNvSpPr>
          <p:nvPr>
            <p:ph type="ctrTitle" idx="3"/>
          </p:nvPr>
        </p:nvSpPr>
        <p:spPr>
          <a:xfrm>
            <a:off x="6016692" y="2683565"/>
            <a:ext cx="20118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40" name="Google Shape;140;p11"/>
          <p:cNvSpPr txBox="1">
            <a:spLocks noGrp="1"/>
          </p:cNvSpPr>
          <p:nvPr>
            <p:ph type="subTitle" idx="4"/>
          </p:nvPr>
        </p:nvSpPr>
        <p:spPr>
          <a:xfrm>
            <a:off x="5898197" y="2891851"/>
            <a:ext cx="22488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11"/>
          <p:cNvSpPr txBox="1">
            <a:spLocks noGrp="1"/>
          </p:cNvSpPr>
          <p:nvPr>
            <p:ph type="ctrTitle" idx="5"/>
          </p:nvPr>
        </p:nvSpPr>
        <p:spPr>
          <a:xfrm>
            <a:off x="3565780" y="2683554"/>
            <a:ext cx="20118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42" name="Google Shape;142;p11"/>
          <p:cNvSpPr txBox="1">
            <a:spLocks noGrp="1"/>
          </p:cNvSpPr>
          <p:nvPr>
            <p:ph type="subTitle" idx="6"/>
          </p:nvPr>
        </p:nvSpPr>
        <p:spPr>
          <a:xfrm>
            <a:off x="3447282" y="2891844"/>
            <a:ext cx="22488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3984320">
            <a:off x="-2598906" y="-702305"/>
            <a:ext cx="5316353" cy="3506984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13"/>
          <p:cNvGrpSpPr/>
          <p:nvPr/>
        </p:nvGrpSpPr>
        <p:grpSpPr>
          <a:xfrm>
            <a:off x="349613" y="451781"/>
            <a:ext cx="8384975" cy="4461413"/>
            <a:chOff x="386488" y="378031"/>
            <a:chExt cx="8384975" cy="4461413"/>
          </a:xfrm>
        </p:grpSpPr>
        <p:sp>
          <p:nvSpPr>
            <p:cNvPr id="169" name="Google Shape;169;p13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3864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1266113" y="4707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7451525" y="4672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13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7" r:id="rId8"/>
    <p:sldLayoutId id="2147483659" r:id="rId9"/>
    <p:sldLayoutId id="2147483660" r:id="rId10"/>
    <p:sldLayoutId id="2147483661" r:id="rId11"/>
    <p:sldLayoutId id="2147483663" r:id="rId12"/>
    <p:sldLayoutId id="2147483664" r:id="rId13"/>
    <p:sldLayoutId id="2147483665" r:id="rId14"/>
    <p:sldLayoutId id="2147483667" r:id="rId15"/>
    <p:sldLayoutId id="2147483671" r:id="rId16"/>
    <p:sldLayoutId id="2147483672" r:id="rId17"/>
    <p:sldLayoutId id="2147483675" r:id="rId18"/>
    <p:sldLayoutId id="214748367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/>
          <p:nvPr/>
        </p:nvSpPr>
        <p:spPr>
          <a:xfrm>
            <a:off x="904825" y="1055775"/>
            <a:ext cx="7006209" cy="293728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3" name="Google Shape;393;p36"/>
          <p:cNvGrpSpPr/>
          <p:nvPr/>
        </p:nvGrpSpPr>
        <p:grpSpPr>
          <a:xfrm rot="1655306">
            <a:off x="7630730" y="2701087"/>
            <a:ext cx="840619" cy="842907"/>
            <a:chOff x="1818025" y="1413863"/>
            <a:chExt cx="507900" cy="585524"/>
          </a:xfrm>
        </p:grpSpPr>
        <p:sp>
          <p:nvSpPr>
            <p:cNvPr id="394" name="Google Shape;394;p36"/>
            <p:cNvSpPr/>
            <p:nvPr/>
          </p:nvSpPr>
          <p:spPr>
            <a:xfrm rot="359476">
              <a:off x="1841080" y="1424291"/>
              <a:ext cx="204991" cy="137830"/>
            </a:xfrm>
            <a:custGeom>
              <a:avLst/>
              <a:gdLst/>
              <a:ahLst/>
              <a:cxnLst/>
              <a:rect l="l" t="t" r="r" b="b"/>
              <a:pathLst>
                <a:path w="6739" h="4571" extrusionOk="0">
                  <a:moveTo>
                    <a:pt x="2669" y="0"/>
                  </a:moveTo>
                  <a:cubicBezTo>
                    <a:pt x="2369" y="0"/>
                    <a:pt x="2069" y="100"/>
                    <a:pt x="1702" y="201"/>
                  </a:cubicBezTo>
                  <a:cubicBezTo>
                    <a:pt x="1502" y="267"/>
                    <a:pt x="1301" y="334"/>
                    <a:pt x="1135" y="434"/>
                  </a:cubicBezTo>
                  <a:cubicBezTo>
                    <a:pt x="1035" y="467"/>
                    <a:pt x="1001" y="467"/>
                    <a:pt x="901" y="501"/>
                  </a:cubicBezTo>
                  <a:cubicBezTo>
                    <a:pt x="801" y="534"/>
                    <a:pt x="634" y="601"/>
                    <a:pt x="501" y="634"/>
                  </a:cubicBezTo>
                  <a:cubicBezTo>
                    <a:pt x="401" y="668"/>
                    <a:pt x="334" y="668"/>
                    <a:pt x="301" y="668"/>
                  </a:cubicBezTo>
                  <a:cubicBezTo>
                    <a:pt x="201" y="701"/>
                    <a:pt x="134" y="701"/>
                    <a:pt x="34" y="701"/>
                  </a:cubicBezTo>
                  <a:cubicBezTo>
                    <a:pt x="34" y="701"/>
                    <a:pt x="1" y="701"/>
                    <a:pt x="1" y="734"/>
                  </a:cubicBezTo>
                  <a:cubicBezTo>
                    <a:pt x="1" y="801"/>
                    <a:pt x="1" y="801"/>
                    <a:pt x="34" y="834"/>
                  </a:cubicBezTo>
                  <a:cubicBezTo>
                    <a:pt x="134" y="868"/>
                    <a:pt x="201" y="968"/>
                    <a:pt x="334" y="1034"/>
                  </a:cubicBezTo>
                  <a:cubicBezTo>
                    <a:pt x="701" y="1368"/>
                    <a:pt x="1001" y="1802"/>
                    <a:pt x="1201" y="2135"/>
                  </a:cubicBezTo>
                  <a:cubicBezTo>
                    <a:pt x="1301" y="2235"/>
                    <a:pt x="1335" y="2335"/>
                    <a:pt x="1402" y="2469"/>
                  </a:cubicBezTo>
                  <a:cubicBezTo>
                    <a:pt x="1635" y="2836"/>
                    <a:pt x="1869" y="3169"/>
                    <a:pt x="2169" y="3503"/>
                  </a:cubicBezTo>
                  <a:cubicBezTo>
                    <a:pt x="2336" y="3703"/>
                    <a:pt x="2536" y="3903"/>
                    <a:pt x="2736" y="4037"/>
                  </a:cubicBezTo>
                  <a:cubicBezTo>
                    <a:pt x="2969" y="4203"/>
                    <a:pt x="3169" y="4337"/>
                    <a:pt x="3403" y="4404"/>
                  </a:cubicBezTo>
                  <a:cubicBezTo>
                    <a:pt x="3636" y="4504"/>
                    <a:pt x="3870" y="4537"/>
                    <a:pt x="4137" y="4570"/>
                  </a:cubicBezTo>
                  <a:lnTo>
                    <a:pt x="4404" y="4570"/>
                  </a:lnTo>
                  <a:cubicBezTo>
                    <a:pt x="4604" y="4570"/>
                    <a:pt x="4704" y="4570"/>
                    <a:pt x="4871" y="4537"/>
                  </a:cubicBezTo>
                  <a:cubicBezTo>
                    <a:pt x="5338" y="4504"/>
                    <a:pt x="5805" y="4337"/>
                    <a:pt x="6138" y="4103"/>
                  </a:cubicBezTo>
                  <a:lnTo>
                    <a:pt x="6172" y="4103"/>
                  </a:lnTo>
                  <a:cubicBezTo>
                    <a:pt x="6205" y="4103"/>
                    <a:pt x="6205" y="4037"/>
                    <a:pt x="6205" y="4037"/>
                  </a:cubicBezTo>
                  <a:cubicBezTo>
                    <a:pt x="6405" y="3870"/>
                    <a:pt x="6639" y="3636"/>
                    <a:pt x="6739" y="3369"/>
                  </a:cubicBezTo>
                  <a:lnTo>
                    <a:pt x="6739" y="3303"/>
                  </a:lnTo>
                  <a:lnTo>
                    <a:pt x="6672" y="3303"/>
                  </a:lnTo>
                  <a:cubicBezTo>
                    <a:pt x="6572" y="3470"/>
                    <a:pt x="6505" y="3603"/>
                    <a:pt x="6372" y="3703"/>
                  </a:cubicBezTo>
                  <a:lnTo>
                    <a:pt x="6238" y="3836"/>
                  </a:lnTo>
                  <a:cubicBezTo>
                    <a:pt x="6338" y="3536"/>
                    <a:pt x="6438" y="3203"/>
                    <a:pt x="6372" y="2869"/>
                  </a:cubicBezTo>
                  <a:cubicBezTo>
                    <a:pt x="6372" y="2602"/>
                    <a:pt x="6305" y="2302"/>
                    <a:pt x="6205" y="1968"/>
                  </a:cubicBezTo>
                  <a:cubicBezTo>
                    <a:pt x="6038" y="1468"/>
                    <a:pt x="5671" y="1034"/>
                    <a:pt x="5204" y="701"/>
                  </a:cubicBezTo>
                  <a:cubicBezTo>
                    <a:pt x="5004" y="601"/>
                    <a:pt x="4804" y="434"/>
                    <a:pt x="4504" y="334"/>
                  </a:cubicBezTo>
                  <a:cubicBezTo>
                    <a:pt x="4237" y="201"/>
                    <a:pt x="4003" y="134"/>
                    <a:pt x="3703" y="100"/>
                  </a:cubicBezTo>
                  <a:cubicBezTo>
                    <a:pt x="3536" y="34"/>
                    <a:pt x="3370" y="0"/>
                    <a:pt x="3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2045700" y="1534863"/>
              <a:ext cx="8375" cy="11700"/>
            </a:xfrm>
            <a:custGeom>
              <a:avLst/>
              <a:gdLst/>
              <a:ahLst/>
              <a:cxnLst/>
              <a:rect l="l" t="t" r="r" b="b"/>
              <a:pathLst>
                <a:path w="335" h="468" extrusionOk="0">
                  <a:moveTo>
                    <a:pt x="234" y="1"/>
                  </a:moveTo>
                  <a:lnTo>
                    <a:pt x="0" y="368"/>
                  </a:lnTo>
                  <a:lnTo>
                    <a:pt x="67" y="468"/>
                  </a:lnTo>
                  <a:lnTo>
                    <a:pt x="334" y="67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00B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6"/>
            <p:cNvSpPr/>
            <p:nvPr/>
          </p:nvSpPr>
          <p:spPr>
            <a:xfrm>
              <a:off x="2023175" y="1441463"/>
              <a:ext cx="73425" cy="176825"/>
            </a:xfrm>
            <a:custGeom>
              <a:avLst/>
              <a:gdLst/>
              <a:ahLst/>
              <a:cxnLst/>
              <a:rect l="l" t="t" r="r" b="b"/>
              <a:pathLst>
                <a:path w="2937" h="7073" extrusionOk="0">
                  <a:moveTo>
                    <a:pt x="2269" y="1"/>
                  </a:moveTo>
                  <a:cubicBezTo>
                    <a:pt x="2236" y="67"/>
                    <a:pt x="2136" y="67"/>
                    <a:pt x="2102" y="67"/>
                  </a:cubicBezTo>
                  <a:cubicBezTo>
                    <a:pt x="1969" y="67"/>
                    <a:pt x="1802" y="101"/>
                    <a:pt x="1635" y="134"/>
                  </a:cubicBezTo>
                  <a:cubicBezTo>
                    <a:pt x="1502" y="201"/>
                    <a:pt x="1435" y="234"/>
                    <a:pt x="1302" y="301"/>
                  </a:cubicBezTo>
                  <a:cubicBezTo>
                    <a:pt x="1235" y="368"/>
                    <a:pt x="1135" y="434"/>
                    <a:pt x="1068" y="534"/>
                  </a:cubicBezTo>
                  <a:cubicBezTo>
                    <a:pt x="935" y="635"/>
                    <a:pt x="768" y="801"/>
                    <a:pt x="635" y="1035"/>
                  </a:cubicBezTo>
                  <a:cubicBezTo>
                    <a:pt x="401" y="1402"/>
                    <a:pt x="234" y="1802"/>
                    <a:pt x="134" y="2269"/>
                  </a:cubicBezTo>
                  <a:cubicBezTo>
                    <a:pt x="68" y="2736"/>
                    <a:pt x="1" y="3236"/>
                    <a:pt x="68" y="3703"/>
                  </a:cubicBezTo>
                  <a:cubicBezTo>
                    <a:pt x="101" y="4270"/>
                    <a:pt x="334" y="5405"/>
                    <a:pt x="1235" y="6072"/>
                  </a:cubicBezTo>
                  <a:lnTo>
                    <a:pt x="1302" y="6138"/>
                  </a:lnTo>
                  <a:cubicBezTo>
                    <a:pt x="1335" y="6239"/>
                    <a:pt x="1402" y="6372"/>
                    <a:pt x="1435" y="6439"/>
                  </a:cubicBezTo>
                  <a:cubicBezTo>
                    <a:pt x="1502" y="6639"/>
                    <a:pt x="1669" y="6806"/>
                    <a:pt x="1835" y="7039"/>
                  </a:cubicBezTo>
                  <a:cubicBezTo>
                    <a:pt x="1835" y="7039"/>
                    <a:pt x="1902" y="7072"/>
                    <a:pt x="1936" y="7072"/>
                  </a:cubicBezTo>
                  <a:cubicBezTo>
                    <a:pt x="1969" y="7072"/>
                    <a:pt x="1969" y="7072"/>
                    <a:pt x="2002" y="7039"/>
                  </a:cubicBezTo>
                  <a:cubicBezTo>
                    <a:pt x="2069" y="6972"/>
                    <a:pt x="2069" y="6939"/>
                    <a:pt x="2002" y="6906"/>
                  </a:cubicBezTo>
                  <a:lnTo>
                    <a:pt x="1902" y="6772"/>
                  </a:lnTo>
                  <a:cubicBezTo>
                    <a:pt x="1769" y="6639"/>
                    <a:pt x="1669" y="6472"/>
                    <a:pt x="1635" y="6339"/>
                  </a:cubicBezTo>
                  <a:lnTo>
                    <a:pt x="1635" y="6339"/>
                  </a:lnTo>
                  <a:cubicBezTo>
                    <a:pt x="1635" y="6339"/>
                    <a:pt x="1669" y="6405"/>
                    <a:pt x="1735" y="6405"/>
                  </a:cubicBezTo>
                  <a:lnTo>
                    <a:pt x="1769" y="6405"/>
                  </a:lnTo>
                  <a:cubicBezTo>
                    <a:pt x="1802" y="6405"/>
                    <a:pt x="1802" y="6405"/>
                    <a:pt x="1802" y="6339"/>
                  </a:cubicBezTo>
                  <a:lnTo>
                    <a:pt x="1802" y="6305"/>
                  </a:lnTo>
                  <a:cubicBezTo>
                    <a:pt x="1802" y="6305"/>
                    <a:pt x="1802" y="6272"/>
                    <a:pt x="1769" y="6272"/>
                  </a:cubicBezTo>
                  <a:cubicBezTo>
                    <a:pt x="1669" y="6239"/>
                    <a:pt x="1635" y="6205"/>
                    <a:pt x="1569" y="6138"/>
                  </a:cubicBezTo>
                  <a:cubicBezTo>
                    <a:pt x="1502" y="6005"/>
                    <a:pt x="1502" y="5938"/>
                    <a:pt x="1469" y="5805"/>
                  </a:cubicBezTo>
                  <a:cubicBezTo>
                    <a:pt x="1435" y="5605"/>
                    <a:pt x="1469" y="5438"/>
                    <a:pt x="1469" y="5238"/>
                  </a:cubicBezTo>
                  <a:cubicBezTo>
                    <a:pt x="1502" y="4804"/>
                    <a:pt x="1669" y="4404"/>
                    <a:pt x="1802" y="4070"/>
                  </a:cubicBezTo>
                  <a:cubicBezTo>
                    <a:pt x="1936" y="3803"/>
                    <a:pt x="2069" y="3503"/>
                    <a:pt x="2236" y="3170"/>
                  </a:cubicBezTo>
                  <a:lnTo>
                    <a:pt x="2269" y="3103"/>
                  </a:lnTo>
                  <a:cubicBezTo>
                    <a:pt x="2436" y="2803"/>
                    <a:pt x="2569" y="2503"/>
                    <a:pt x="2669" y="2236"/>
                  </a:cubicBezTo>
                  <a:cubicBezTo>
                    <a:pt x="2769" y="2069"/>
                    <a:pt x="2803" y="1902"/>
                    <a:pt x="2836" y="1735"/>
                  </a:cubicBezTo>
                  <a:cubicBezTo>
                    <a:pt x="2903" y="1569"/>
                    <a:pt x="2936" y="1402"/>
                    <a:pt x="2936" y="1235"/>
                  </a:cubicBezTo>
                  <a:cubicBezTo>
                    <a:pt x="2936" y="1068"/>
                    <a:pt x="2936" y="901"/>
                    <a:pt x="2903" y="735"/>
                  </a:cubicBezTo>
                  <a:cubicBezTo>
                    <a:pt x="2836" y="601"/>
                    <a:pt x="2803" y="468"/>
                    <a:pt x="2769" y="401"/>
                  </a:cubicBezTo>
                  <a:cubicBezTo>
                    <a:pt x="2736" y="301"/>
                    <a:pt x="2636" y="234"/>
                    <a:pt x="2569" y="134"/>
                  </a:cubicBezTo>
                  <a:cubicBezTo>
                    <a:pt x="2469" y="101"/>
                    <a:pt x="2403" y="67"/>
                    <a:pt x="2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1818025" y="1554888"/>
              <a:ext cx="507900" cy="444500"/>
            </a:xfrm>
            <a:custGeom>
              <a:avLst/>
              <a:gdLst/>
              <a:ahLst/>
              <a:cxnLst/>
              <a:rect l="l" t="t" r="r" b="b"/>
              <a:pathLst>
                <a:path w="20316" h="17780" extrusionOk="0">
                  <a:moveTo>
                    <a:pt x="14011" y="0"/>
                  </a:moveTo>
                  <a:cubicBezTo>
                    <a:pt x="13811" y="0"/>
                    <a:pt x="13611" y="0"/>
                    <a:pt x="13377" y="34"/>
                  </a:cubicBezTo>
                  <a:cubicBezTo>
                    <a:pt x="13110" y="67"/>
                    <a:pt x="12810" y="100"/>
                    <a:pt x="12510" y="200"/>
                  </a:cubicBezTo>
                  <a:cubicBezTo>
                    <a:pt x="12210" y="267"/>
                    <a:pt x="11943" y="401"/>
                    <a:pt x="11609" y="534"/>
                  </a:cubicBezTo>
                  <a:cubicBezTo>
                    <a:pt x="11476" y="567"/>
                    <a:pt x="11309" y="667"/>
                    <a:pt x="11176" y="734"/>
                  </a:cubicBezTo>
                  <a:cubicBezTo>
                    <a:pt x="11042" y="834"/>
                    <a:pt x="10875" y="868"/>
                    <a:pt x="10709" y="934"/>
                  </a:cubicBezTo>
                  <a:lnTo>
                    <a:pt x="10108" y="1201"/>
                  </a:lnTo>
                  <a:cubicBezTo>
                    <a:pt x="9675" y="1235"/>
                    <a:pt x="9274" y="1235"/>
                    <a:pt x="8674" y="1235"/>
                  </a:cubicBezTo>
                  <a:lnTo>
                    <a:pt x="6873" y="1235"/>
                  </a:lnTo>
                  <a:cubicBezTo>
                    <a:pt x="6472" y="1235"/>
                    <a:pt x="6105" y="1235"/>
                    <a:pt x="5772" y="1268"/>
                  </a:cubicBezTo>
                  <a:cubicBezTo>
                    <a:pt x="5205" y="1301"/>
                    <a:pt x="4704" y="1401"/>
                    <a:pt x="4271" y="1535"/>
                  </a:cubicBezTo>
                  <a:cubicBezTo>
                    <a:pt x="4004" y="1568"/>
                    <a:pt x="3770" y="1668"/>
                    <a:pt x="3537" y="1768"/>
                  </a:cubicBezTo>
                  <a:cubicBezTo>
                    <a:pt x="3337" y="1868"/>
                    <a:pt x="3103" y="1968"/>
                    <a:pt x="2870" y="2102"/>
                  </a:cubicBezTo>
                  <a:cubicBezTo>
                    <a:pt x="2436" y="2369"/>
                    <a:pt x="2002" y="2736"/>
                    <a:pt x="1635" y="3169"/>
                  </a:cubicBezTo>
                  <a:cubicBezTo>
                    <a:pt x="1302" y="3536"/>
                    <a:pt x="1035" y="3936"/>
                    <a:pt x="802" y="4403"/>
                  </a:cubicBezTo>
                  <a:cubicBezTo>
                    <a:pt x="601" y="4837"/>
                    <a:pt x="435" y="5271"/>
                    <a:pt x="301" y="5771"/>
                  </a:cubicBezTo>
                  <a:cubicBezTo>
                    <a:pt x="101" y="6705"/>
                    <a:pt x="1" y="7706"/>
                    <a:pt x="168" y="8773"/>
                  </a:cubicBezTo>
                  <a:cubicBezTo>
                    <a:pt x="201" y="9240"/>
                    <a:pt x="335" y="9774"/>
                    <a:pt x="468" y="10274"/>
                  </a:cubicBezTo>
                  <a:cubicBezTo>
                    <a:pt x="601" y="10741"/>
                    <a:pt x="768" y="11242"/>
                    <a:pt x="968" y="11742"/>
                  </a:cubicBezTo>
                  <a:cubicBezTo>
                    <a:pt x="1135" y="12209"/>
                    <a:pt x="1369" y="12609"/>
                    <a:pt x="1635" y="13076"/>
                  </a:cubicBezTo>
                  <a:cubicBezTo>
                    <a:pt x="1869" y="13477"/>
                    <a:pt x="2136" y="13910"/>
                    <a:pt x="2503" y="14311"/>
                  </a:cubicBezTo>
                  <a:cubicBezTo>
                    <a:pt x="2836" y="14744"/>
                    <a:pt x="3203" y="15144"/>
                    <a:pt x="3604" y="15578"/>
                  </a:cubicBezTo>
                  <a:cubicBezTo>
                    <a:pt x="4004" y="15945"/>
                    <a:pt x="4437" y="16345"/>
                    <a:pt x="4838" y="16612"/>
                  </a:cubicBezTo>
                  <a:cubicBezTo>
                    <a:pt x="5305" y="16946"/>
                    <a:pt x="5805" y="17213"/>
                    <a:pt x="6272" y="17379"/>
                  </a:cubicBezTo>
                  <a:cubicBezTo>
                    <a:pt x="6772" y="17580"/>
                    <a:pt x="7306" y="17713"/>
                    <a:pt x="7840" y="17746"/>
                  </a:cubicBezTo>
                  <a:cubicBezTo>
                    <a:pt x="8007" y="17746"/>
                    <a:pt x="8207" y="17780"/>
                    <a:pt x="8374" y="17780"/>
                  </a:cubicBezTo>
                  <a:lnTo>
                    <a:pt x="8674" y="17780"/>
                  </a:lnTo>
                  <a:cubicBezTo>
                    <a:pt x="8941" y="17780"/>
                    <a:pt x="9208" y="17713"/>
                    <a:pt x="9541" y="17613"/>
                  </a:cubicBezTo>
                  <a:cubicBezTo>
                    <a:pt x="9875" y="17546"/>
                    <a:pt x="10275" y="17379"/>
                    <a:pt x="10609" y="17246"/>
                  </a:cubicBezTo>
                  <a:lnTo>
                    <a:pt x="11209" y="17013"/>
                  </a:lnTo>
                  <a:cubicBezTo>
                    <a:pt x="11442" y="16912"/>
                    <a:pt x="11609" y="16879"/>
                    <a:pt x="11776" y="16812"/>
                  </a:cubicBezTo>
                  <a:cubicBezTo>
                    <a:pt x="12010" y="16779"/>
                    <a:pt x="12310" y="16746"/>
                    <a:pt x="12643" y="16746"/>
                  </a:cubicBezTo>
                  <a:lnTo>
                    <a:pt x="12710" y="16746"/>
                  </a:lnTo>
                  <a:cubicBezTo>
                    <a:pt x="13110" y="16746"/>
                    <a:pt x="13444" y="16779"/>
                    <a:pt x="13777" y="16812"/>
                  </a:cubicBezTo>
                  <a:cubicBezTo>
                    <a:pt x="14011" y="16879"/>
                    <a:pt x="14311" y="16912"/>
                    <a:pt x="14611" y="16912"/>
                  </a:cubicBezTo>
                  <a:lnTo>
                    <a:pt x="15012" y="16912"/>
                  </a:lnTo>
                  <a:cubicBezTo>
                    <a:pt x="15212" y="16912"/>
                    <a:pt x="15379" y="16912"/>
                    <a:pt x="15545" y="16879"/>
                  </a:cubicBezTo>
                  <a:cubicBezTo>
                    <a:pt x="15779" y="16812"/>
                    <a:pt x="15979" y="16779"/>
                    <a:pt x="16213" y="16712"/>
                  </a:cubicBezTo>
                  <a:cubicBezTo>
                    <a:pt x="16546" y="16612"/>
                    <a:pt x="16880" y="16445"/>
                    <a:pt x="17180" y="16279"/>
                  </a:cubicBezTo>
                  <a:cubicBezTo>
                    <a:pt x="17480" y="16112"/>
                    <a:pt x="17714" y="15912"/>
                    <a:pt x="18014" y="15645"/>
                  </a:cubicBezTo>
                  <a:cubicBezTo>
                    <a:pt x="18481" y="15211"/>
                    <a:pt x="18881" y="14611"/>
                    <a:pt x="19215" y="13910"/>
                  </a:cubicBezTo>
                  <a:cubicBezTo>
                    <a:pt x="19515" y="13243"/>
                    <a:pt x="19748" y="12543"/>
                    <a:pt x="19982" y="11709"/>
                  </a:cubicBezTo>
                  <a:cubicBezTo>
                    <a:pt x="20149" y="10941"/>
                    <a:pt x="20215" y="10108"/>
                    <a:pt x="20249" y="9274"/>
                  </a:cubicBezTo>
                  <a:cubicBezTo>
                    <a:pt x="20315" y="8473"/>
                    <a:pt x="20249" y="7639"/>
                    <a:pt x="20182" y="6905"/>
                  </a:cubicBezTo>
                  <a:cubicBezTo>
                    <a:pt x="20082" y="6138"/>
                    <a:pt x="19982" y="5438"/>
                    <a:pt x="19748" y="4804"/>
                  </a:cubicBezTo>
                  <a:cubicBezTo>
                    <a:pt x="19682" y="4470"/>
                    <a:pt x="19548" y="4203"/>
                    <a:pt x="19415" y="3903"/>
                  </a:cubicBezTo>
                  <a:cubicBezTo>
                    <a:pt x="19215" y="3436"/>
                    <a:pt x="18981" y="2969"/>
                    <a:pt x="18648" y="2569"/>
                  </a:cubicBezTo>
                  <a:cubicBezTo>
                    <a:pt x="18014" y="1735"/>
                    <a:pt x="17247" y="1068"/>
                    <a:pt x="16379" y="667"/>
                  </a:cubicBezTo>
                  <a:cubicBezTo>
                    <a:pt x="15979" y="434"/>
                    <a:pt x="15479" y="267"/>
                    <a:pt x="15012" y="200"/>
                  </a:cubicBezTo>
                  <a:cubicBezTo>
                    <a:pt x="14611" y="0"/>
                    <a:pt x="14311" y="0"/>
                    <a:pt x="14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36"/>
          <p:cNvGrpSpPr/>
          <p:nvPr/>
        </p:nvGrpSpPr>
        <p:grpSpPr>
          <a:xfrm rot="1060229">
            <a:off x="5744244" y="3640567"/>
            <a:ext cx="2843223" cy="1473517"/>
            <a:chOff x="6535806" y="3518108"/>
            <a:chExt cx="2536111" cy="1314354"/>
          </a:xfrm>
        </p:grpSpPr>
        <p:grpSp>
          <p:nvGrpSpPr>
            <p:cNvPr id="399" name="Google Shape;399;p36"/>
            <p:cNvGrpSpPr/>
            <p:nvPr/>
          </p:nvGrpSpPr>
          <p:grpSpPr>
            <a:xfrm rot="1544990">
              <a:off x="6696980" y="3691243"/>
              <a:ext cx="1021946" cy="968084"/>
              <a:chOff x="3001375" y="1809238"/>
              <a:chExt cx="396975" cy="365275"/>
            </a:xfrm>
          </p:grpSpPr>
          <p:sp>
            <p:nvSpPr>
              <p:cNvPr id="400" name="Google Shape;400;p36"/>
              <p:cNvSpPr/>
              <p:nvPr/>
            </p:nvSpPr>
            <p:spPr>
              <a:xfrm>
                <a:off x="3020550" y="1878438"/>
                <a:ext cx="351125" cy="286900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1476" extrusionOk="0">
                    <a:moveTo>
                      <a:pt x="9308" y="1"/>
                    </a:moveTo>
                    <a:cubicBezTo>
                      <a:pt x="9274" y="1"/>
                      <a:pt x="1" y="11142"/>
                      <a:pt x="68" y="11242"/>
                    </a:cubicBezTo>
                    <a:cubicBezTo>
                      <a:pt x="101" y="11342"/>
                      <a:pt x="234" y="11476"/>
                      <a:pt x="401" y="11476"/>
                    </a:cubicBezTo>
                    <a:lnTo>
                      <a:pt x="468" y="11476"/>
                    </a:lnTo>
                    <a:lnTo>
                      <a:pt x="6305" y="9908"/>
                    </a:lnTo>
                    <a:lnTo>
                      <a:pt x="12143" y="8307"/>
                    </a:lnTo>
                    <a:lnTo>
                      <a:pt x="13444" y="7973"/>
                    </a:lnTo>
                    <a:cubicBezTo>
                      <a:pt x="13511" y="7706"/>
                      <a:pt x="13611" y="7473"/>
                      <a:pt x="13644" y="7173"/>
                    </a:cubicBezTo>
                    <a:cubicBezTo>
                      <a:pt x="13811" y="6472"/>
                      <a:pt x="13911" y="5805"/>
                      <a:pt x="13978" y="5138"/>
                    </a:cubicBezTo>
                    <a:cubicBezTo>
                      <a:pt x="13978" y="4838"/>
                      <a:pt x="14044" y="4604"/>
                      <a:pt x="14044" y="4304"/>
                    </a:cubicBezTo>
                    <a:cubicBezTo>
                      <a:pt x="14044" y="4171"/>
                      <a:pt x="13944" y="4104"/>
                      <a:pt x="13878" y="4004"/>
                    </a:cubicBezTo>
                    <a:cubicBezTo>
                      <a:pt x="13856" y="3987"/>
                      <a:pt x="13778" y="3979"/>
                      <a:pt x="13657" y="3979"/>
                    </a:cubicBezTo>
                    <a:cubicBezTo>
                      <a:pt x="12825" y="3979"/>
                      <a:pt x="9948" y="4346"/>
                      <a:pt x="9308" y="4638"/>
                    </a:cubicBezTo>
                    <a:cubicBezTo>
                      <a:pt x="9608" y="4104"/>
                      <a:pt x="9808" y="3437"/>
                      <a:pt x="9875" y="2770"/>
                    </a:cubicBezTo>
                    <a:cubicBezTo>
                      <a:pt x="9941" y="2002"/>
                      <a:pt x="9875" y="1235"/>
                      <a:pt x="9641" y="234"/>
                    </a:cubicBezTo>
                    <a:cubicBezTo>
                      <a:pt x="9641" y="134"/>
                      <a:pt x="9574" y="34"/>
                      <a:pt x="9474" y="34"/>
                    </a:cubicBezTo>
                    <a:cubicBezTo>
                      <a:pt x="9441" y="1"/>
                      <a:pt x="9408" y="1"/>
                      <a:pt x="9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6"/>
              <p:cNvSpPr/>
              <p:nvPr/>
            </p:nvSpPr>
            <p:spPr>
              <a:xfrm>
                <a:off x="3001375" y="1809238"/>
                <a:ext cx="396975" cy="365275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4611" extrusionOk="0">
                    <a:moveTo>
                      <a:pt x="7339" y="0"/>
                    </a:moveTo>
                    <a:cubicBezTo>
                      <a:pt x="7306" y="0"/>
                      <a:pt x="7206" y="0"/>
                      <a:pt x="7173" y="34"/>
                    </a:cubicBezTo>
                    <a:cubicBezTo>
                      <a:pt x="7139" y="34"/>
                      <a:pt x="7072" y="34"/>
                      <a:pt x="7072" y="67"/>
                    </a:cubicBezTo>
                    <a:cubicBezTo>
                      <a:pt x="6972" y="100"/>
                      <a:pt x="6872" y="234"/>
                      <a:pt x="6839" y="300"/>
                    </a:cubicBezTo>
                    <a:lnTo>
                      <a:pt x="3803" y="6338"/>
                    </a:lnTo>
                    <a:lnTo>
                      <a:pt x="735" y="12342"/>
                    </a:lnTo>
                    <a:lnTo>
                      <a:pt x="301" y="13276"/>
                    </a:lnTo>
                    <a:lnTo>
                      <a:pt x="34" y="13743"/>
                    </a:lnTo>
                    <a:cubicBezTo>
                      <a:pt x="1" y="13844"/>
                      <a:pt x="1" y="13944"/>
                      <a:pt x="1" y="14044"/>
                    </a:cubicBezTo>
                    <a:cubicBezTo>
                      <a:pt x="1" y="14177"/>
                      <a:pt x="34" y="14277"/>
                      <a:pt x="134" y="14377"/>
                    </a:cubicBezTo>
                    <a:cubicBezTo>
                      <a:pt x="168" y="14411"/>
                      <a:pt x="168" y="14444"/>
                      <a:pt x="201" y="14511"/>
                    </a:cubicBezTo>
                    <a:cubicBezTo>
                      <a:pt x="234" y="14544"/>
                      <a:pt x="301" y="14544"/>
                      <a:pt x="334" y="14577"/>
                    </a:cubicBezTo>
                    <a:cubicBezTo>
                      <a:pt x="368" y="14611"/>
                      <a:pt x="401" y="14611"/>
                      <a:pt x="468" y="14611"/>
                    </a:cubicBezTo>
                    <a:lnTo>
                      <a:pt x="534" y="14611"/>
                    </a:lnTo>
                    <a:cubicBezTo>
                      <a:pt x="635" y="14611"/>
                      <a:pt x="701" y="14577"/>
                      <a:pt x="801" y="14544"/>
                    </a:cubicBezTo>
                    <a:cubicBezTo>
                      <a:pt x="968" y="14444"/>
                      <a:pt x="1068" y="14377"/>
                      <a:pt x="1235" y="14277"/>
                    </a:cubicBezTo>
                    <a:cubicBezTo>
                      <a:pt x="1569" y="14110"/>
                      <a:pt x="1902" y="13944"/>
                      <a:pt x="2202" y="13777"/>
                    </a:cubicBezTo>
                    <a:lnTo>
                      <a:pt x="4204" y="12743"/>
                    </a:lnTo>
                    <a:lnTo>
                      <a:pt x="7006" y="11275"/>
                    </a:lnTo>
                    <a:lnTo>
                      <a:pt x="12576" y="8406"/>
                    </a:lnTo>
                    <a:lnTo>
                      <a:pt x="13811" y="7773"/>
                    </a:lnTo>
                    <a:lnTo>
                      <a:pt x="15645" y="6872"/>
                    </a:lnTo>
                    <a:cubicBezTo>
                      <a:pt x="15812" y="6772"/>
                      <a:pt x="15879" y="6672"/>
                      <a:pt x="15879" y="6505"/>
                    </a:cubicBezTo>
                    <a:cubicBezTo>
                      <a:pt x="15879" y="6405"/>
                      <a:pt x="15845" y="6238"/>
                      <a:pt x="15812" y="6171"/>
                    </a:cubicBezTo>
                    <a:cubicBezTo>
                      <a:pt x="15412" y="5604"/>
                      <a:pt x="14911" y="5071"/>
                      <a:pt x="14344" y="4604"/>
                    </a:cubicBezTo>
                    <a:cubicBezTo>
                      <a:pt x="13744" y="4170"/>
                      <a:pt x="13177" y="3770"/>
                      <a:pt x="12510" y="3536"/>
                    </a:cubicBezTo>
                    <a:cubicBezTo>
                      <a:pt x="12476" y="3503"/>
                      <a:pt x="12376" y="3503"/>
                      <a:pt x="12343" y="3503"/>
                    </a:cubicBezTo>
                    <a:lnTo>
                      <a:pt x="12209" y="3503"/>
                    </a:lnTo>
                    <a:cubicBezTo>
                      <a:pt x="12043" y="3503"/>
                      <a:pt x="11976" y="3569"/>
                      <a:pt x="11876" y="3603"/>
                    </a:cubicBezTo>
                    <a:cubicBezTo>
                      <a:pt x="9774" y="5437"/>
                      <a:pt x="7673" y="7272"/>
                      <a:pt x="5571" y="9174"/>
                    </a:cubicBezTo>
                    <a:lnTo>
                      <a:pt x="5571" y="9174"/>
                    </a:lnTo>
                    <a:cubicBezTo>
                      <a:pt x="7439" y="7005"/>
                      <a:pt x="9107" y="4937"/>
                      <a:pt x="10742" y="2936"/>
                    </a:cubicBezTo>
                    <a:cubicBezTo>
                      <a:pt x="10842" y="2836"/>
                      <a:pt x="10875" y="2669"/>
                      <a:pt x="10775" y="2535"/>
                    </a:cubicBezTo>
                    <a:cubicBezTo>
                      <a:pt x="10775" y="2502"/>
                      <a:pt x="10742" y="2435"/>
                      <a:pt x="10708" y="2369"/>
                    </a:cubicBezTo>
                    <a:cubicBezTo>
                      <a:pt x="10308" y="1868"/>
                      <a:pt x="9808" y="1401"/>
                      <a:pt x="9241" y="1001"/>
                    </a:cubicBezTo>
                    <a:cubicBezTo>
                      <a:pt x="8674" y="567"/>
                      <a:pt x="8073" y="234"/>
                      <a:pt x="7506" y="34"/>
                    </a:cubicBezTo>
                    <a:cubicBezTo>
                      <a:pt x="7473" y="34"/>
                      <a:pt x="7406" y="0"/>
                      <a:pt x="7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2" name="Google Shape;402;p36"/>
            <p:cNvGrpSpPr/>
            <p:nvPr/>
          </p:nvGrpSpPr>
          <p:grpSpPr>
            <a:xfrm rot="7155519" flipH="1">
              <a:off x="8090673" y="3471178"/>
              <a:ext cx="511016" cy="1377443"/>
              <a:chOff x="3369975" y="1311388"/>
              <a:chExt cx="211000" cy="568750"/>
            </a:xfrm>
          </p:grpSpPr>
          <p:sp>
            <p:nvSpPr>
              <p:cNvPr id="403" name="Google Shape;403;p36"/>
              <p:cNvSpPr/>
              <p:nvPr/>
            </p:nvSpPr>
            <p:spPr>
              <a:xfrm>
                <a:off x="3540925" y="1311388"/>
                <a:ext cx="32550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436" extrusionOk="0">
                    <a:moveTo>
                      <a:pt x="568" y="0"/>
                    </a:moveTo>
                    <a:cubicBezTo>
                      <a:pt x="434" y="0"/>
                      <a:pt x="301" y="100"/>
                      <a:pt x="168" y="167"/>
                    </a:cubicBezTo>
                    <a:cubicBezTo>
                      <a:pt x="101" y="267"/>
                      <a:pt x="1" y="434"/>
                      <a:pt x="34" y="567"/>
                    </a:cubicBezTo>
                    <a:cubicBezTo>
                      <a:pt x="134" y="1001"/>
                      <a:pt x="168" y="1468"/>
                      <a:pt x="201" y="1935"/>
                    </a:cubicBezTo>
                    <a:cubicBezTo>
                      <a:pt x="201" y="2235"/>
                      <a:pt x="501" y="2435"/>
                      <a:pt x="801" y="2435"/>
                    </a:cubicBezTo>
                    <a:cubicBezTo>
                      <a:pt x="1102" y="2402"/>
                      <a:pt x="1302" y="2135"/>
                      <a:pt x="1302" y="1835"/>
                    </a:cubicBezTo>
                    <a:cubicBezTo>
                      <a:pt x="1268" y="1401"/>
                      <a:pt x="1235" y="934"/>
                      <a:pt x="1135" y="467"/>
                    </a:cubicBezTo>
                    <a:cubicBezTo>
                      <a:pt x="1102" y="334"/>
                      <a:pt x="1035" y="234"/>
                      <a:pt x="968" y="133"/>
                    </a:cubicBezTo>
                    <a:cubicBezTo>
                      <a:pt x="868" y="67"/>
                      <a:pt x="768" y="0"/>
                      <a:pt x="6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6"/>
              <p:cNvSpPr/>
              <p:nvPr/>
            </p:nvSpPr>
            <p:spPr>
              <a:xfrm>
                <a:off x="3555100" y="1410613"/>
                <a:ext cx="25875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564" extrusionOk="0">
                    <a:moveTo>
                      <a:pt x="34" y="1635"/>
                    </a:moveTo>
                    <a:lnTo>
                      <a:pt x="34" y="1702"/>
                    </a:lnTo>
                    <a:cubicBezTo>
                      <a:pt x="1" y="1702"/>
                      <a:pt x="1" y="1668"/>
                      <a:pt x="34" y="1635"/>
                    </a:cubicBezTo>
                    <a:close/>
                    <a:moveTo>
                      <a:pt x="501" y="1"/>
                    </a:moveTo>
                    <a:cubicBezTo>
                      <a:pt x="201" y="34"/>
                      <a:pt x="1" y="301"/>
                      <a:pt x="1" y="601"/>
                    </a:cubicBezTo>
                    <a:lnTo>
                      <a:pt x="1" y="1768"/>
                    </a:lnTo>
                    <a:lnTo>
                      <a:pt x="1" y="1969"/>
                    </a:lnTo>
                    <a:cubicBezTo>
                      <a:pt x="1" y="2102"/>
                      <a:pt x="1" y="2202"/>
                      <a:pt x="68" y="2336"/>
                    </a:cubicBezTo>
                    <a:cubicBezTo>
                      <a:pt x="168" y="2469"/>
                      <a:pt x="268" y="2536"/>
                      <a:pt x="401" y="2536"/>
                    </a:cubicBezTo>
                    <a:cubicBezTo>
                      <a:pt x="440" y="2555"/>
                      <a:pt x="482" y="2563"/>
                      <a:pt x="524" y="2563"/>
                    </a:cubicBezTo>
                    <a:cubicBezTo>
                      <a:pt x="624" y="2563"/>
                      <a:pt x="721" y="2516"/>
                      <a:pt x="768" y="2469"/>
                    </a:cubicBezTo>
                    <a:cubicBezTo>
                      <a:pt x="902" y="2369"/>
                      <a:pt x="1002" y="2269"/>
                      <a:pt x="1002" y="2135"/>
                    </a:cubicBezTo>
                    <a:cubicBezTo>
                      <a:pt x="1035" y="1602"/>
                      <a:pt x="1035" y="1035"/>
                      <a:pt x="1035" y="468"/>
                    </a:cubicBezTo>
                    <a:cubicBezTo>
                      <a:pt x="1035" y="201"/>
                      <a:pt x="768" y="1"/>
                      <a:pt x="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6"/>
              <p:cNvSpPr/>
              <p:nvPr/>
            </p:nvSpPr>
            <p:spPr>
              <a:xfrm>
                <a:off x="3540925" y="1510688"/>
                <a:ext cx="367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949" extrusionOk="0">
                    <a:moveTo>
                      <a:pt x="935" y="0"/>
                    </a:moveTo>
                    <a:cubicBezTo>
                      <a:pt x="668" y="34"/>
                      <a:pt x="468" y="201"/>
                      <a:pt x="434" y="467"/>
                    </a:cubicBezTo>
                    <a:cubicBezTo>
                      <a:pt x="301" y="1101"/>
                      <a:pt x="234" y="1702"/>
                      <a:pt x="68" y="2335"/>
                    </a:cubicBezTo>
                    <a:cubicBezTo>
                      <a:pt x="1" y="2469"/>
                      <a:pt x="68" y="2636"/>
                      <a:pt x="134" y="2702"/>
                    </a:cubicBezTo>
                    <a:cubicBezTo>
                      <a:pt x="201" y="2836"/>
                      <a:pt x="334" y="2936"/>
                      <a:pt x="468" y="2936"/>
                    </a:cubicBezTo>
                    <a:cubicBezTo>
                      <a:pt x="501" y="2944"/>
                      <a:pt x="537" y="2948"/>
                      <a:pt x="572" y="2948"/>
                    </a:cubicBezTo>
                    <a:cubicBezTo>
                      <a:pt x="678" y="2948"/>
                      <a:pt x="785" y="2911"/>
                      <a:pt x="835" y="2836"/>
                    </a:cubicBezTo>
                    <a:cubicBezTo>
                      <a:pt x="968" y="2769"/>
                      <a:pt x="1002" y="2636"/>
                      <a:pt x="1068" y="2502"/>
                    </a:cubicBezTo>
                    <a:cubicBezTo>
                      <a:pt x="1268" y="1868"/>
                      <a:pt x="1335" y="1268"/>
                      <a:pt x="1435" y="634"/>
                    </a:cubicBezTo>
                    <a:cubicBezTo>
                      <a:pt x="1469" y="334"/>
                      <a:pt x="1302" y="100"/>
                      <a:pt x="10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6"/>
              <p:cNvSpPr/>
              <p:nvPr/>
            </p:nvSpPr>
            <p:spPr>
              <a:xfrm>
                <a:off x="3498400" y="1623063"/>
                <a:ext cx="4755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2657" extrusionOk="0">
                    <a:moveTo>
                      <a:pt x="1299" y="0"/>
                    </a:moveTo>
                    <a:cubicBezTo>
                      <a:pt x="1082" y="0"/>
                      <a:pt x="952" y="74"/>
                      <a:pt x="868" y="242"/>
                    </a:cubicBezTo>
                    <a:cubicBezTo>
                      <a:pt x="668" y="809"/>
                      <a:pt x="434" y="1376"/>
                      <a:pt x="134" y="1877"/>
                    </a:cubicBezTo>
                    <a:cubicBezTo>
                      <a:pt x="1" y="2143"/>
                      <a:pt x="134" y="2477"/>
                      <a:pt x="368" y="2577"/>
                    </a:cubicBezTo>
                    <a:cubicBezTo>
                      <a:pt x="465" y="2626"/>
                      <a:pt x="563" y="2657"/>
                      <a:pt x="674" y="2657"/>
                    </a:cubicBezTo>
                    <a:cubicBezTo>
                      <a:pt x="714" y="2657"/>
                      <a:pt x="756" y="2653"/>
                      <a:pt x="801" y="2644"/>
                    </a:cubicBezTo>
                    <a:cubicBezTo>
                      <a:pt x="935" y="2577"/>
                      <a:pt x="1001" y="2510"/>
                      <a:pt x="1068" y="2377"/>
                    </a:cubicBezTo>
                    <a:cubicBezTo>
                      <a:pt x="1368" y="1877"/>
                      <a:pt x="1568" y="1310"/>
                      <a:pt x="1835" y="742"/>
                    </a:cubicBezTo>
                    <a:cubicBezTo>
                      <a:pt x="1869" y="642"/>
                      <a:pt x="1902" y="509"/>
                      <a:pt x="1869" y="342"/>
                    </a:cubicBezTo>
                    <a:cubicBezTo>
                      <a:pt x="1835" y="209"/>
                      <a:pt x="1735" y="75"/>
                      <a:pt x="1635" y="42"/>
                    </a:cubicBezTo>
                    <a:cubicBezTo>
                      <a:pt x="1535" y="9"/>
                      <a:pt x="1468" y="9"/>
                      <a:pt x="1435" y="9"/>
                    </a:cubicBezTo>
                    <a:cubicBezTo>
                      <a:pt x="1386" y="3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6"/>
              <p:cNvSpPr/>
              <p:nvPr/>
            </p:nvSpPr>
            <p:spPr>
              <a:xfrm>
                <a:off x="3444200" y="1725838"/>
                <a:ext cx="53400" cy="5977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391" extrusionOk="0">
                    <a:moveTo>
                      <a:pt x="1535" y="1"/>
                    </a:moveTo>
                    <a:cubicBezTo>
                      <a:pt x="1335" y="1"/>
                      <a:pt x="1135" y="101"/>
                      <a:pt x="1034" y="267"/>
                    </a:cubicBezTo>
                    <a:cubicBezTo>
                      <a:pt x="968" y="401"/>
                      <a:pt x="868" y="568"/>
                      <a:pt x="801" y="701"/>
                    </a:cubicBezTo>
                    <a:cubicBezTo>
                      <a:pt x="601" y="968"/>
                      <a:pt x="367" y="1268"/>
                      <a:pt x="167" y="1535"/>
                    </a:cubicBezTo>
                    <a:cubicBezTo>
                      <a:pt x="0" y="1735"/>
                      <a:pt x="0" y="2069"/>
                      <a:pt x="201" y="2269"/>
                    </a:cubicBezTo>
                    <a:cubicBezTo>
                      <a:pt x="312" y="2348"/>
                      <a:pt x="454" y="2390"/>
                      <a:pt x="590" y="2390"/>
                    </a:cubicBezTo>
                    <a:cubicBezTo>
                      <a:pt x="739" y="2390"/>
                      <a:pt x="881" y="2340"/>
                      <a:pt x="968" y="2235"/>
                    </a:cubicBezTo>
                    <a:cubicBezTo>
                      <a:pt x="1335" y="1735"/>
                      <a:pt x="1702" y="1268"/>
                      <a:pt x="2002" y="734"/>
                    </a:cubicBezTo>
                    <a:cubicBezTo>
                      <a:pt x="2135" y="501"/>
                      <a:pt x="2002" y="167"/>
                      <a:pt x="1768" y="34"/>
                    </a:cubicBezTo>
                    <a:cubicBezTo>
                      <a:pt x="1668" y="1"/>
                      <a:pt x="1602" y="1"/>
                      <a:pt x="15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6"/>
              <p:cNvSpPr/>
              <p:nvPr/>
            </p:nvSpPr>
            <p:spPr>
              <a:xfrm>
                <a:off x="3369975" y="1814238"/>
                <a:ext cx="60900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636" extrusionOk="0">
                    <a:moveTo>
                      <a:pt x="1902" y="0"/>
                    </a:moveTo>
                    <a:cubicBezTo>
                      <a:pt x="1769" y="0"/>
                      <a:pt x="1602" y="67"/>
                      <a:pt x="1568" y="167"/>
                    </a:cubicBezTo>
                    <a:cubicBezTo>
                      <a:pt x="1135" y="734"/>
                      <a:pt x="634" y="1235"/>
                      <a:pt x="134" y="1735"/>
                    </a:cubicBezTo>
                    <a:cubicBezTo>
                      <a:pt x="67" y="1835"/>
                      <a:pt x="1" y="2002"/>
                      <a:pt x="1" y="2135"/>
                    </a:cubicBezTo>
                    <a:cubicBezTo>
                      <a:pt x="1" y="2235"/>
                      <a:pt x="101" y="2369"/>
                      <a:pt x="167" y="2502"/>
                    </a:cubicBezTo>
                    <a:cubicBezTo>
                      <a:pt x="301" y="2569"/>
                      <a:pt x="434" y="2636"/>
                      <a:pt x="568" y="2636"/>
                    </a:cubicBezTo>
                    <a:cubicBezTo>
                      <a:pt x="668" y="2636"/>
                      <a:pt x="801" y="2536"/>
                      <a:pt x="901" y="2469"/>
                    </a:cubicBezTo>
                    <a:cubicBezTo>
                      <a:pt x="1402" y="1968"/>
                      <a:pt x="1902" y="1468"/>
                      <a:pt x="2302" y="868"/>
                    </a:cubicBezTo>
                    <a:cubicBezTo>
                      <a:pt x="2402" y="734"/>
                      <a:pt x="2436" y="634"/>
                      <a:pt x="2436" y="501"/>
                    </a:cubicBezTo>
                    <a:cubicBezTo>
                      <a:pt x="2436" y="367"/>
                      <a:pt x="2336" y="234"/>
                      <a:pt x="2269" y="134"/>
                    </a:cubicBezTo>
                    <a:cubicBezTo>
                      <a:pt x="2169" y="34"/>
                      <a:pt x="2069" y="0"/>
                      <a:pt x="19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9" name="Google Shape;409;p36"/>
          <p:cNvGrpSpPr/>
          <p:nvPr/>
        </p:nvGrpSpPr>
        <p:grpSpPr>
          <a:xfrm>
            <a:off x="6713505" y="302834"/>
            <a:ext cx="1982407" cy="1651335"/>
            <a:chOff x="6260538" y="192100"/>
            <a:chExt cx="2221932" cy="1850857"/>
          </a:xfrm>
        </p:grpSpPr>
        <p:sp>
          <p:nvSpPr>
            <p:cNvPr id="410" name="Google Shape;410;p36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1" name="Google Shape;411;p36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412" name="Google Shape;412;p36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4" name="Google Shape;414;p36"/>
          <p:cNvSpPr txBox="1">
            <a:spLocks noGrp="1"/>
          </p:cNvSpPr>
          <p:nvPr>
            <p:ph type="ctrTitle"/>
          </p:nvPr>
        </p:nvSpPr>
        <p:spPr>
          <a:xfrm>
            <a:off x="1764465" y="1422140"/>
            <a:ext cx="5733917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-94"/>
              </a:rPr>
              <a:t>MERHABA ! </a:t>
            </a:r>
            <a:b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-94"/>
              </a:rPr>
            </a:b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-94"/>
              </a:rPr>
              <a:t>ORTAOKULA </a:t>
            </a:r>
            <a:b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-94"/>
              </a:rPr>
            </a:b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-94"/>
              </a:rPr>
              <a:t>   HOŞGELDİN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-94"/>
                <a:sym typeface="Wingdings" panose="05000000000000000000" pitchFamily="2" charset="2"/>
              </a:rPr>
              <a:t> </a:t>
            </a:r>
            <a:endParaRPr sz="51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anose="02020702060506020403" pitchFamily="18" charset="-94"/>
              <a:sym typeface="Fredoka One"/>
            </a:endParaRPr>
          </a:p>
        </p:txBody>
      </p:sp>
      <p:grpSp>
        <p:nvGrpSpPr>
          <p:cNvPr id="416" name="Google Shape;416;p36"/>
          <p:cNvGrpSpPr/>
          <p:nvPr/>
        </p:nvGrpSpPr>
        <p:grpSpPr>
          <a:xfrm rot="-762978" flipH="1">
            <a:off x="606816" y="2101913"/>
            <a:ext cx="568060" cy="591305"/>
            <a:chOff x="2079900" y="3077638"/>
            <a:chExt cx="367775" cy="382800"/>
          </a:xfrm>
        </p:grpSpPr>
        <p:sp>
          <p:nvSpPr>
            <p:cNvPr id="417" name="Google Shape;41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36"/>
          <p:cNvGrpSpPr/>
          <p:nvPr/>
        </p:nvGrpSpPr>
        <p:grpSpPr>
          <a:xfrm rot="1362545" flipH="1">
            <a:off x="4527336" y="4320801"/>
            <a:ext cx="390589" cy="406616"/>
            <a:chOff x="2079900" y="3077638"/>
            <a:chExt cx="367775" cy="382800"/>
          </a:xfrm>
        </p:grpSpPr>
        <p:sp>
          <p:nvSpPr>
            <p:cNvPr id="422" name="Google Shape;42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6"/>
          <p:cNvGrpSpPr/>
          <p:nvPr/>
        </p:nvGrpSpPr>
        <p:grpSpPr>
          <a:xfrm rot="834706">
            <a:off x="7945408" y="2133602"/>
            <a:ext cx="312053" cy="323641"/>
            <a:chOff x="2079900" y="3077638"/>
            <a:chExt cx="367775" cy="382800"/>
          </a:xfrm>
        </p:grpSpPr>
        <p:sp>
          <p:nvSpPr>
            <p:cNvPr id="427" name="Google Shape;42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36"/>
          <p:cNvGrpSpPr/>
          <p:nvPr/>
        </p:nvGrpSpPr>
        <p:grpSpPr>
          <a:xfrm rot="-1365263">
            <a:off x="5894362" y="508766"/>
            <a:ext cx="312072" cy="323661"/>
            <a:chOff x="2079900" y="3077638"/>
            <a:chExt cx="367775" cy="382800"/>
          </a:xfrm>
        </p:grpSpPr>
        <p:sp>
          <p:nvSpPr>
            <p:cNvPr id="432" name="Google Shape;43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36"/>
          <p:cNvGrpSpPr/>
          <p:nvPr/>
        </p:nvGrpSpPr>
        <p:grpSpPr>
          <a:xfrm rot="533694">
            <a:off x="1355678" y="294603"/>
            <a:ext cx="968195" cy="1570552"/>
            <a:chOff x="3035825" y="238150"/>
            <a:chExt cx="3118850" cy="5059225"/>
          </a:xfrm>
        </p:grpSpPr>
        <p:sp>
          <p:nvSpPr>
            <p:cNvPr id="437" name="Google Shape;437;p36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rgbClr val="70C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" name="Google Shape;453;p36"/>
          <p:cNvGrpSpPr/>
          <p:nvPr/>
        </p:nvGrpSpPr>
        <p:grpSpPr>
          <a:xfrm rot="-873701">
            <a:off x="892027" y="3049644"/>
            <a:ext cx="1345528" cy="1593878"/>
            <a:chOff x="3607650" y="2243663"/>
            <a:chExt cx="969050" cy="1147550"/>
          </a:xfrm>
        </p:grpSpPr>
        <p:sp>
          <p:nvSpPr>
            <p:cNvPr id="454" name="Google Shape;454;p36"/>
            <p:cNvSpPr/>
            <p:nvPr/>
          </p:nvSpPr>
          <p:spPr>
            <a:xfrm>
              <a:off x="3607650" y="2372963"/>
              <a:ext cx="857300" cy="979900"/>
            </a:xfrm>
            <a:custGeom>
              <a:avLst/>
              <a:gdLst/>
              <a:ahLst/>
              <a:cxnLst/>
              <a:rect l="l" t="t" r="r" b="b"/>
              <a:pathLst>
                <a:path w="34292" h="39196" extrusionOk="0">
                  <a:moveTo>
                    <a:pt x="25952" y="1"/>
                  </a:moveTo>
                  <a:cubicBezTo>
                    <a:pt x="25719" y="1"/>
                    <a:pt x="25519" y="34"/>
                    <a:pt x="25318" y="34"/>
                  </a:cubicBezTo>
                  <a:lnTo>
                    <a:pt x="25152" y="34"/>
                  </a:lnTo>
                  <a:cubicBezTo>
                    <a:pt x="25018" y="34"/>
                    <a:pt x="24851" y="34"/>
                    <a:pt x="24685" y="67"/>
                  </a:cubicBezTo>
                  <a:cubicBezTo>
                    <a:pt x="24551" y="67"/>
                    <a:pt x="24485" y="134"/>
                    <a:pt x="24351" y="134"/>
                  </a:cubicBezTo>
                  <a:cubicBezTo>
                    <a:pt x="24184" y="134"/>
                    <a:pt x="24051" y="168"/>
                    <a:pt x="23884" y="168"/>
                  </a:cubicBezTo>
                  <a:lnTo>
                    <a:pt x="20382" y="768"/>
                  </a:lnTo>
                  <a:lnTo>
                    <a:pt x="4003" y="3737"/>
                  </a:lnTo>
                  <a:cubicBezTo>
                    <a:pt x="3636" y="3837"/>
                    <a:pt x="3303" y="3904"/>
                    <a:pt x="2969" y="4070"/>
                  </a:cubicBezTo>
                  <a:lnTo>
                    <a:pt x="2936" y="4104"/>
                  </a:lnTo>
                  <a:lnTo>
                    <a:pt x="2869" y="4170"/>
                  </a:lnTo>
                  <a:lnTo>
                    <a:pt x="2702" y="4170"/>
                  </a:lnTo>
                  <a:lnTo>
                    <a:pt x="2669" y="4204"/>
                  </a:lnTo>
                  <a:lnTo>
                    <a:pt x="2636" y="4237"/>
                  </a:lnTo>
                  <a:lnTo>
                    <a:pt x="2302" y="4237"/>
                  </a:lnTo>
                  <a:lnTo>
                    <a:pt x="2202" y="4270"/>
                  </a:lnTo>
                  <a:cubicBezTo>
                    <a:pt x="934" y="5104"/>
                    <a:pt x="134" y="6505"/>
                    <a:pt x="34" y="8006"/>
                  </a:cubicBezTo>
                  <a:lnTo>
                    <a:pt x="34" y="7906"/>
                  </a:lnTo>
                  <a:lnTo>
                    <a:pt x="34" y="7906"/>
                  </a:lnTo>
                  <a:cubicBezTo>
                    <a:pt x="0" y="8273"/>
                    <a:pt x="0" y="8674"/>
                    <a:pt x="100" y="9041"/>
                  </a:cubicBezTo>
                  <a:lnTo>
                    <a:pt x="4871" y="35359"/>
                  </a:lnTo>
                  <a:cubicBezTo>
                    <a:pt x="4971" y="35760"/>
                    <a:pt x="5104" y="36127"/>
                    <a:pt x="5271" y="36460"/>
                  </a:cubicBezTo>
                  <a:cubicBezTo>
                    <a:pt x="6005" y="38028"/>
                    <a:pt x="7539" y="39095"/>
                    <a:pt x="9307" y="39195"/>
                  </a:cubicBezTo>
                  <a:lnTo>
                    <a:pt x="9574" y="39195"/>
                  </a:lnTo>
                  <a:cubicBezTo>
                    <a:pt x="9807" y="39195"/>
                    <a:pt x="10108" y="39129"/>
                    <a:pt x="10341" y="39095"/>
                  </a:cubicBezTo>
                  <a:lnTo>
                    <a:pt x="30189" y="35459"/>
                  </a:lnTo>
                  <a:cubicBezTo>
                    <a:pt x="30556" y="35393"/>
                    <a:pt x="30889" y="35326"/>
                    <a:pt x="31256" y="35126"/>
                  </a:cubicBezTo>
                  <a:lnTo>
                    <a:pt x="31289" y="35093"/>
                  </a:lnTo>
                  <a:lnTo>
                    <a:pt x="31423" y="35093"/>
                  </a:lnTo>
                  <a:lnTo>
                    <a:pt x="31490" y="35059"/>
                  </a:lnTo>
                  <a:lnTo>
                    <a:pt x="31523" y="35026"/>
                  </a:lnTo>
                  <a:lnTo>
                    <a:pt x="31790" y="35026"/>
                  </a:lnTo>
                  <a:lnTo>
                    <a:pt x="31823" y="34959"/>
                  </a:lnTo>
                  <a:lnTo>
                    <a:pt x="31856" y="34926"/>
                  </a:lnTo>
                  <a:lnTo>
                    <a:pt x="31923" y="34892"/>
                  </a:lnTo>
                  <a:lnTo>
                    <a:pt x="31957" y="34859"/>
                  </a:lnTo>
                  <a:cubicBezTo>
                    <a:pt x="33257" y="34025"/>
                    <a:pt x="34091" y="32624"/>
                    <a:pt x="34125" y="31090"/>
                  </a:cubicBezTo>
                  <a:cubicBezTo>
                    <a:pt x="34225" y="31323"/>
                    <a:pt x="34225" y="31357"/>
                    <a:pt x="34225" y="31390"/>
                  </a:cubicBezTo>
                  <a:cubicBezTo>
                    <a:pt x="34292" y="31023"/>
                    <a:pt x="34292" y="30656"/>
                    <a:pt x="34191" y="30256"/>
                  </a:cubicBezTo>
                  <a:lnTo>
                    <a:pt x="29388" y="3970"/>
                  </a:lnTo>
                  <a:cubicBezTo>
                    <a:pt x="29378" y="3909"/>
                    <a:pt x="29445" y="3883"/>
                    <a:pt x="29566" y="3883"/>
                  </a:cubicBezTo>
                  <a:cubicBezTo>
                    <a:pt x="30231" y="3883"/>
                    <a:pt x="32524" y="4671"/>
                    <a:pt x="32524" y="4671"/>
                  </a:cubicBezTo>
                  <a:cubicBezTo>
                    <a:pt x="32557" y="4671"/>
                    <a:pt x="32557" y="4704"/>
                    <a:pt x="32624" y="4704"/>
                  </a:cubicBezTo>
                  <a:cubicBezTo>
                    <a:pt x="32657" y="4704"/>
                    <a:pt x="32690" y="4704"/>
                    <a:pt x="32690" y="4671"/>
                  </a:cubicBezTo>
                  <a:cubicBezTo>
                    <a:pt x="32690" y="4637"/>
                    <a:pt x="32724" y="4637"/>
                    <a:pt x="32724" y="4571"/>
                  </a:cubicBezTo>
                  <a:cubicBezTo>
                    <a:pt x="32657" y="4304"/>
                    <a:pt x="32557" y="4037"/>
                    <a:pt x="32457" y="3803"/>
                  </a:cubicBezTo>
                  <a:cubicBezTo>
                    <a:pt x="32323" y="3537"/>
                    <a:pt x="32190" y="3303"/>
                    <a:pt x="32023" y="3036"/>
                  </a:cubicBezTo>
                  <a:cubicBezTo>
                    <a:pt x="31723" y="2569"/>
                    <a:pt x="31356" y="2169"/>
                    <a:pt x="30956" y="1735"/>
                  </a:cubicBezTo>
                  <a:cubicBezTo>
                    <a:pt x="30522" y="1368"/>
                    <a:pt x="30055" y="1035"/>
                    <a:pt x="29521" y="735"/>
                  </a:cubicBezTo>
                  <a:cubicBezTo>
                    <a:pt x="29021" y="501"/>
                    <a:pt x="28521" y="301"/>
                    <a:pt x="27954" y="168"/>
                  </a:cubicBezTo>
                  <a:cubicBezTo>
                    <a:pt x="27653" y="67"/>
                    <a:pt x="27353" y="34"/>
                    <a:pt x="26986" y="34"/>
                  </a:cubicBezTo>
                  <a:cubicBezTo>
                    <a:pt x="26786" y="34"/>
                    <a:pt x="26553" y="1"/>
                    <a:pt x="26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3635175" y="2385738"/>
              <a:ext cx="906500" cy="980075"/>
            </a:xfrm>
            <a:custGeom>
              <a:avLst/>
              <a:gdLst/>
              <a:ahLst/>
              <a:cxnLst/>
              <a:rect l="l" t="t" r="r" b="b"/>
              <a:pathLst>
                <a:path w="36260" h="39203" extrusionOk="0">
                  <a:moveTo>
                    <a:pt x="25558" y="1"/>
                  </a:moveTo>
                  <a:cubicBezTo>
                    <a:pt x="25423" y="1"/>
                    <a:pt x="25287" y="8"/>
                    <a:pt x="25151" y="23"/>
                  </a:cubicBezTo>
                  <a:cubicBezTo>
                    <a:pt x="21315" y="390"/>
                    <a:pt x="12276" y="2225"/>
                    <a:pt x="5871" y="3359"/>
                  </a:cubicBezTo>
                  <a:cubicBezTo>
                    <a:pt x="4737" y="3559"/>
                    <a:pt x="3636" y="3726"/>
                    <a:pt x="2635" y="4226"/>
                  </a:cubicBezTo>
                  <a:cubicBezTo>
                    <a:pt x="1635" y="4727"/>
                    <a:pt x="701" y="5527"/>
                    <a:pt x="334" y="6595"/>
                  </a:cubicBezTo>
                  <a:cubicBezTo>
                    <a:pt x="0" y="7662"/>
                    <a:pt x="200" y="8730"/>
                    <a:pt x="367" y="9830"/>
                  </a:cubicBezTo>
                  <a:cubicBezTo>
                    <a:pt x="1902" y="17936"/>
                    <a:pt x="3503" y="26075"/>
                    <a:pt x="5037" y="34215"/>
                  </a:cubicBezTo>
                  <a:cubicBezTo>
                    <a:pt x="5337" y="35682"/>
                    <a:pt x="5671" y="37250"/>
                    <a:pt x="6772" y="38217"/>
                  </a:cubicBezTo>
                  <a:cubicBezTo>
                    <a:pt x="7618" y="38970"/>
                    <a:pt x="8719" y="39203"/>
                    <a:pt x="9872" y="39203"/>
                  </a:cubicBezTo>
                  <a:cubicBezTo>
                    <a:pt x="10763" y="39203"/>
                    <a:pt x="11684" y="39063"/>
                    <a:pt x="12542" y="38918"/>
                  </a:cubicBezTo>
                  <a:cubicBezTo>
                    <a:pt x="18747" y="37851"/>
                    <a:pt x="24918" y="36783"/>
                    <a:pt x="31122" y="35716"/>
                  </a:cubicBezTo>
                  <a:cubicBezTo>
                    <a:pt x="32457" y="35516"/>
                    <a:pt x="33858" y="35215"/>
                    <a:pt x="34792" y="34248"/>
                  </a:cubicBezTo>
                  <a:cubicBezTo>
                    <a:pt x="36259" y="32780"/>
                    <a:pt x="35993" y="30379"/>
                    <a:pt x="35559" y="28344"/>
                  </a:cubicBezTo>
                  <a:cubicBezTo>
                    <a:pt x="34091" y="20805"/>
                    <a:pt x="32690" y="13200"/>
                    <a:pt x="31222" y="5661"/>
                  </a:cubicBezTo>
                  <a:cubicBezTo>
                    <a:pt x="31056" y="4693"/>
                    <a:pt x="30856" y="3693"/>
                    <a:pt x="30389" y="2825"/>
                  </a:cubicBezTo>
                  <a:cubicBezTo>
                    <a:pt x="29917" y="1976"/>
                    <a:pt x="27785" y="1"/>
                    <a:pt x="25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4303975" y="2393813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1" y="1"/>
                  </a:moveTo>
                  <a:lnTo>
                    <a:pt x="67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3701875" y="2411338"/>
              <a:ext cx="851475" cy="979875"/>
            </a:xfrm>
            <a:custGeom>
              <a:avLst/>
              <a:gdLst/>
              <a:ahLst/>
              <a:cxnLst/>
              <a:rect l="l" t="t" r="r" b="b"/>
              <a:pathLst>
                <a:path w="34059" h="39195" extrusionOk="0">
                  <a:moveTo>
                    <a:pt x="24818" y="0"/>
                  </a:moveTo>
                  <a:cubicBezTo>
                    <a:pt x="24985" y="200"/>
                    <a:pt x="24885" y="200"/>
                    <a:pt x="24818" y="200"/>
                  </a:cubicBezTo>
                  <a:cubicBezTo>
                    <a:pt x="24552" y="200"/>
                    <a:pt x="24251" y="267"/>
                    <a:pt x="24018" y="300"/>
                  </a:cubicBezTo>
                  <a:lnTo>
                    <a:pt x="20515" y="901"/>
                  </a:lnTo>
                  <a:lnTo>
                    <a:pt x="4137" y="3870"/>
                  </a:lnTo>
                  <a:cubicBezTo>
                    <a:pt x="3737" y="3970"/>
                    <a:pt x="3403" y="4036"/>
                    <a:pt x="3070" y="4203"/>
                  </a:cubicBezTo>
                  <a:lnTo>
                    <a:pt x="2736" y="4203"/>
                  </a:lnTo>
                  <a:lnTo>
                    <a:pt x="2703" y="4237"/>
                  </a:lnTo>
                  <a:lnTo>
                    <a:pt x="2302" y="4237"/>
                  </a:lnTo>
                  <a:lnTo>
                    <a:pt x="2202" y="4303"/>
                  </a:lnTo>
                  <a:cubicBezTo>
                    <a:pt x="901" y="5137"/>
                    <a:pt x="134" y="6505"/>
                    <a:pt x="34" y="8006"/>
                  </a:cubicBezTo>
                  <a:lnTo>
                    <a:pt x="34" y="7872"/>
                  </a:lnTo>
                  <a:lnTo>
                    <a:pt x="34" y="7872"/>
                  </a:lnTo>
                  <a:cubicBezTo>
                    <a:pt x="1" y="8239"/>
                    <a:pt x="34" y="8673"/>
                    <a:pt x="67" y="9040"/>
                  </a:cubicBezTo>
                  <a:lnTo>
                    <a:pt x="4871" y="35359"/>
                  </a:lnTo>
                  <a:cubicBezTo>
                    <a:pt x="4971" y="35726"/>
                    <a:pt x="5071" y="36159"/>
                    <a:pt x="5238" y="36493"/>
                  </a:cubicBezTo>
                  <a:cubicBezTo>
                    <a:pt x="6005" y="38027"/>
                    <a:pt x="7539" y="39061"/>
                    <a:pt x="9241" y="39195"/>
                  </a:cubicBezTo>
                  <a:lnTo>
                    <a:pt x="9508" y="39195"/>
                  </a:lnTo>
                  <a:cubicBezTo>
                    <a:pt x="9741" y="39195"/>
                    <a:pt x="10041" y="39162"/>
                    <a:pt x="10308" y="39128"/>
                  </a:cubicBezTo>
                  <a:lnTo>
                    <a:pt x="30156" y="35492"/>
                  </a:lnTo>
                  <a:cubicBezTo>
                    <a:pt x="30523" y="35392"/>
                    <a:pt x="30856" y="35325"/>
                    <a:pt x="31190" y="35159"/>
                  </a:cubicBezTo>
                  <a:lnTo>
                    <a:pt x="31390" y="35159"/>
                  </a:lnTo>
                  <a:lnTo>
                    <a:pt x="31490" y="35092"/>
                  </a:lnTo>
                  <a:lnTo>
                    <a:pt x="31523" y="35059"/>
                  </a:lnTo>
                  <a:lnTo>
                    <a:pt x="31723" y="35059"/>
                  </a:lnTo>
                  <a:lnTo>
                    <a:pt x="31757" y="35025"/>
                  </a:lnTo>
                  <a:cubicBezTo>
                    <a:pt x="31757" y="35025"/>
                    <a:pt x="31823" y="35025"/>
                    <a:pt x="31823" y="34992"/>
                  </a:cubicBezTo>
                  <a:lnTo>
                    <a:pt x="31857" y="34925"/>
                  </a:lnTo>
                  <a:cubicBezTo>
                    <a:pt x="33158" y="34091"/>
                    <a:pt x="33992" y="32724"/>
                    <a:pt x="34025" y="31189"/>
                  </a:cubicBezTo>
                  <a:lnTo>
                    <a:pt x="34025" y="31323"/>
                  </a:lnTo>
                  <a:cubicBezTo>
                    <a:pt x="34058" y="30922"/>
                    <a:pt x="34025" y="30522"/>
                    <a:pt x="33992" y="30155"/>
                  </a:cubicBezTo>
                  <a:lnTo>
                    <a:pt x="29188" y="3836"/>
                  </a:lnTo>
                  <a:cubicBezTo>
                    <a:pt x="29088" y="3469"/>
                    <a:pt x="28988" y="3036"/>
                    <a:pt x="28821" y="2702"/>
                  </a:cubicBezTo>
                  <a:cubicBezTo>
                    <a:pt x="28054" y="1168"/>
                    <a:pt x="26520" y="134"/>
                    <a:pt x="24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3798625" y="2522238"/>
              <a:ext cx="559575" cy="355275"/>
            </a:xfrm>
            <a:custGeom>
              <a:avLst/>
              <a:gdLst/>
              <a:ahLst/>
              <a:cxnLst/>
              <a:rect l="l" t="t" r="r" b="b"/>
              <a:pathLst>
                <a:path w="22383" h="14211" extrusionOk="0">
                  <a:moveTo>
                    <a:pt x="19881" y="1"/>
                  </a:moveTo>
                  <a:cubicBezTo>
                    <a:pt x="19814" y="1"/>
                    <a:pt x="19781" y="1"/>
                    <a:pt x="19681" y="34"/>
                  </a:cubicBezTo>
                  <a:lnTo>
                    <a:pt x="19281" y="101"/>
                  </a:lnTo>
                  <a:lnTo>
                    <a:pt x="534" y="3570"/>
                  </a:lnTo>
                  <a:cubicBezTo>
                    <a:pt x="334" y="3603"/>
                    <a:pt x="167" y="3770"/>
                    <a:pt x="100" y="3903"/>
                  </a:cubicBezTo>
                  <a:cubicBezTo>
                    <a:pt x="0" y="4037"/>
                    <a:pt x="0" y="4170"/>
                    <a:pt x="0" y="4270"/>
                  </a:cubicBezTo>
                  <a:cubicBezTo>
                    <a:pt x="0" y="4337"/>
                    <a:pt x="0" y="4404"/>
                    <a:pt x="34" y="4504"/>
                  </a:cubicBezTo>
                  <a:lnTo>
                    <a:pt x="300" y="5938"/>
                  </a:lnTo>
                  <a:lnTo>
                    <a:pt x="601" y="7406"/>
                  </a:lnTo>
                  <a:lnTo>
                    <a:pt x="1201" y="10875"/>
                  </a:lnTo>
                  <a:lnTo>
                    <a:pt x="1701" y="13677"/>
                  </a:lnTo>
                  <a:cubicBezTo>
                    <a:pt x="1768" y="13877"/>
                    <a:pt x="1935" y="14044"/>
                    <a:pt x="2035" y="14111"/>
                  </a:cubicBezTo>
                  <a:cubicBezTo>
                    <a:pt x="2168" y="14211"/>
                    <a:pt x="2302" y="14211"/>
                    <a:pt x="2402" y="14211"/>
                  </a:cubicBezTo>
                  <a:lnTo>
                    <a:pt x="2635" y="14211"/>
                  </a:lnTo>
                  <a:lnTo>
                    <a:pt x="2869" y="14178"/>
                  </a:lnTo>
                  <a:lnTo>
                    <a:pt x="13009" y="12276"/>
                  </a:lnTo>
                  <a:lnTo>
                    <a:pt x="13143" y="12276"/>
                  </a:lnTo>
                  <a:cubicBezTo>
                    <a:pt x="16012" y="11742"/>
                    <a:pt x="18880" y="11209"/>
                    <a:pt x="21816" y="10675"/>
                  </a:cubicBezTo>
                  <a:cubicBezTo>
                    <a:pt x="22016" y="10608"/>
                    <a:pt x="22183" y="10441"/>
                    <a:pt x="22283" y="10341"/>
                  </a:cubicBezTo>
                  <a:cubicBezTo>
                    <a:pt x="22349" y="10175"/>
                    <a:pt x="22383" y="10008"/>
                    <a:pt x="22349" y="9741"/>
                  </a:cubicBezTo>
                  <a:lnTo>
                    <a:pt x="21516" y="5171"/>
                  </a:lnTo>
                  <a:lnTo>
                    <a:pt x="20682" y="568"/>
                  </a:lnTo>
                  <a:cubicBezTo>
                    <a:pt x="20648" y="368"/>
                    <a:pt x="20481" y="201"/>
                    <a:pt x="20348" y="101"/>
                  </a:cubicBezTo>
                  <a:cubicBezTo>
                    <a:pt x="20148" y="1"/>
                    <a:pt x="20048" y="1"/>
                    <a:pt x="19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3706875" y="2243663"/>
              <a:ext cx="265225" cy="244425"/>
            </a:xfrm>
            <a:custGeom>
              <a:avLst/>
              <a:gdLst/>
              <a:ahLst/>
              <a:cxnLst/>
              <a:rect l="l" t="t" r="r" b="b"/>
              <a:pathLst>
                <a:path w="10609" h="9777" extrusionOk="0">
                  <a:moveTo>
                    <a:pt x="3022" y="0"/>
                  </a:moveTo>
                  <a:cubicBezTo>
                    <a:pt x="3018" y="0"/>
                    <a:pt x="3011" y="2"/>
                    <a:pt x="3003" y="2"/>
                  </a:cubicBezTo>
                  <a:cubicBezTo>
                    <a:pt x="2970" y="2"/>
                    <a:pt x="2970" y="36"/>
                    <a:pt x="2970" y="69"/>
                  </a:cubicBezTo>
                  <a:lnTo>
                    <a:pt x="2970" y="169"/>
                  </a:lnTo>
                  <a:cubicBezTo>
                    <a:pt x="3136" y="403"/>
                    <a:pt x="3303" y="703"/>
                    <a:pt x="3503" y="1036"/>
                  </a:cubicBezTo>
                  <a:cubicBezTo>
                    <a:pt x="3804" y="1604"/>
                    <a:pt x="4004" y="2204"/>
                    <a:pt x="4137" y="2838"/>
                  </a:cubicBezTo>
                  <a:lnTo>
                    <a:pt x="4271" y="3705"/>
                  </a:lnTo>
                  <a:cubicBezTo>
                    <a:pt x="4271" y="3872"/>
                    <a:pt x="4304" y="4005"/>
                    <a:pt x="4304" y="4172"/>
                  </a:cubicBezTo>
                  <a:cubicBezTo>
                    <a:pt x="4137" y="4005"/>
                    <a:pt x="3937" y="3838"/>
                    <a:pt x="3704" y="3705"/>
                  </a:cubicBezTo>
                  <a:cubicBezTo>
                    <a:pt x="3370" y="3438"/>
                    <a:pt x="2970" y="3238"/>
                    <a:pt x="2603" y="3071"/>
                  </a:cubicBezTo>
                  <a:cubicBezTo>
                    <a:pt x="1869" y="2804"/>
                    <a:pt x="1202" y="2604"/>
                    <a:pt x="535" y="2604"/>
                  </a:cubicBezTo>
                  <a:cubicBezTo>
                    <a:pt x="435" y="2604"/>
                    <a:pt x="268" y="2604"/>
                    <a:pt x="134" y="2671"/>
                  </a:cubicBezTo>
                  <a:cubicBezTo>
                    <a:pt x="101" y="2671"/>
                    <a:pt x="101" y="2671"/>
                    <a:pt x="34" y="2704"/>
                  </a:cubicBezTo>
                  <a:lnTo>
                    <a:pt x="1" y="2738"/>
                  </a:lnTo>
                  <a:cubicBezTo>
                    <a:pt x="1" y="2771"/>
                    <a:pt x="1" y="2838"/>
                    <a:pt x="34" y="2871"/>
                  </a:cubicBezTo>
                  <a:lnTo>
                    <a:pt x="101" y="2904"/>
                  </a:lnTo>
                  <a:lnTo>
                    <a:pt x="134" y="2938"/>
                  </a:lnTo>
                  <a:cubicBezTo>
                    <a:pt x="768" y="3371"/>
                    <a:pt x="1335" y="3872"/>
                    <a:pt x="1869" y="4506"/>
                  </a:cubicBezTo>
                  <a:cubicBezTo>
                    <a:pt x="2469" y="5173"/>
                    <a:pt x="3003" y="5940"/>
                    <a:pt x="3437" y="6774"/>
                  </a:cubicBezTo>
                  <a:cubicBezTo>
                    <a:pt x="3804" y="7574"/>
                    <a:pt x="4037" y="8275"/>
                    <a:pt x="4204" y="9042"/>
                  </a:cubicBezTo>
                  <a:cubicBezTo>
                    <a:pt x="4271" y="9176"/>
                    <a:pt x="4271" y="9342"/>
                    <a:pt x="4304" y="9442"/>
                  </a:cubicBezTo>
                  <a:cubicBezTo>
                    <a:pt x="4304" y="9576"/>
                    <a:pt x="4337" y="9676"/>
                    <a:pt x="4337" y="9776"/>
                  </a:cubicBezTo>
                  <a:cubicBezTo>
                    <a:pt x="4671" y="9743"/>
                    <a:pt x="5004" y="9676"/>
                    <a:pt x="5338" y="9609"/>
                  </a:cubicBezTo>
                  <a:cubicBezTo>
                    <a:pt x="7073" y="9342"/>
                    <a:pt x="8841" y="9009"/>
                    <a:pt x="10608" y="8709"/>
                  </a:cubicBezTo>
                  <a:cubicBezTo>
                    <a:pt x="10475" y="8208"/>
                    <a:pt x="10308" y="7741"/>
                    <a:pt x="10141" y="7374"/>
                  </a:cubicBezTo>
                  <a:cubicBezTo>
                    <a:pt x="9975" y="6907"/>
                    <a:pt x="9708" y="6474"/>
                    <a:pt x="9408" y="5873"/>
                  </a:cubicBezTo>
                  <a:cubicBezTo>
                    <a:pt x="9141" y="5373"/>
                    <a:pt x="8841" y="4873"/>
                    <a:pt x="8540" y="4472"/>
                  </a:cubicBezTo>
                  <a:cubicBezTo>
                    <a:pt x="8407" y="4239"/>
                    <a:pt x="8207" y="4005"/>
                    <a:pt x="8040" y="3805"/>
                  </a:cubicBezTo>
                  <a:cubicBezTo>
                    <a:pt x="7873" y="3572"/>
                    <a:pt x="7673" y="3371"/>
                    <a:pt x="7506" y="3138"/>
                  </a:cubicBezTo>
                  <a:cubicBezTo>
                    <a:pt x="6839" y="2371"/>
                    <a:pt x="6172" y="1737"/>
                    <a:pt x="5471" y="1237"/>
                  </a:cubicBezTo>
                  <a:cubicBezTo>
                    <a:pt x="5105" y="1003"/>
                    <a:pt x="4704" y="803"/>
                    <a:pt x="4337" y="569"/>
                  </a:cubicBezTo>
                  <a:cubicBezTo>
                    <a:pt x="3970" y="403"/>
                    <a:pt x="3570" y="236"/>
                    <a:pt x="3136" y="169"/>
                  </a:cubicBezTo>
                  <a:lnTo>
                    <a:pt x="3003" y="169"/>
                  </a:lnTo>
                  <a:cubicBezTo>
                    <a:pt x="3028" y="19"/>
                    <a:pt x="3034" y="0"/>
                    <a:pt x="30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4353175" y="2574788"/>
              <a:ext cx="81750" cy="106750"/>
            </a:xfrm>
            <a:custGeom>
              <a:avLst/>
              <a:gdLst/>
              <a:ahLst/>
              <a:cxnLst/>
              <a:rect l="l" t="t" r="r" b="b"/>
              <a:pathLst>
                <a:path w="3270" h="4270" extrusionOk="0">
                  <a:moveTo>
                    <a:pt x="1302" y="0"/>
                  </a:moveTo>
                  <a:cubicBezTo>
                    <a:pt x="501" y="134"/>
                    <a:pt x="1" y="1168"/>
                    <a:pt x="167" y="2335"/>
                  </a:cubicBezTo>
                  <a:cubicBezTo>
                    <a:pt x="334" y="3436"/>
                    <a:pt x="1035" y="4270"/>
                    <a:pt x="1802" y="4270"/>
                  </a:cubicBezTo>
                  <a:lnTo>
                    <a:pt x="1969" y="4270"/>
                  </a:lnTo>
                  <a:cubicBezTo>
                    <a:pt x="2736" y="4136"/>
                    <a:pt x="3270" y="3102"/>
                    <a:pt x="3103" y="1935"/>
                  </a:cubicBezTo>
                  <a:cubicBezTo>
                    <a:pt x="2936" y="834"/>
                    <a:pt x="2202" y="0"/>
                    <a:pt x="1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4374025" y="2523913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869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1"/>
                    <a:pt x="2669" y="301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8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2" y="1401"/>
                    <a:pt x="2536" y="1501"/>
                  </a:cubicBezTo>
                  <a:cubicBezTo>
                    <a:pt x="2502" y="1635"/>
                    <a:pt x="2402" y="1702"/>
                    <a:pt x="2336" y="1802"/>
                  </a:cubicBezTo>
                  <a:cubicBezTo>
                    <a:pt x="2202" y="1902"/>
                    <a:pt x="2035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1" y="2569"/>
                    <a:pt x="801" y="2736"/>
                  </a:cubicBezTo>
                  <a:cubicBezTo>
                    <a:pt x="634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7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04"/>
                  </a:cubicBezTo>
                  <a:cubicBezTo>
                    <a:pt x="167" y="4670"/>
                    <a:pt x="334" y="4837"/>
                    <a:pt x="468" y="4904"/>
                  </a:cubicBezTo>
                  <a:cubicBezTo>
                    <a:pt x="601" y="5037"/>
                    <a:pt x="801" y="5137"/>
                    <a:pt x="1001" y="5171"/>
                  </a:cubicBezTo>
                  <a:cubicBezTo>
                    <a:pt x="1201" y="5204"/>
                    <a:pt x="1435" y="5237"/>
                    <a:pt x="1668" y="5237"/>
                  </a:cubicBezTo>
                  <a:cubicBezTo>
                    <a:pt x="1935" y="5237"/>
                    <a:pt x="2102" y="5204"/>
                    <a:pt x="2302" y="5171"/>
                  </a:cubicBezTo>
                  <a:cubicBezTo>
                    <a:pt x="2502" y="5137"/>
                    <a:pt x="2703" y="5037"/>
                    <a:pt x="2969" y="4904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569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0" y="901"/>
                    <a:pt x="4204" y="701"/>
                  </a:cubicBezTo>
                  <a:cubicBezTo>
                    <a:pt x="4003" y="367"/>
                    <a:pt x="3703" y="167"/>
                    <a:pt x="3370" y="0"/>
                  </a:cubicBezTo>
                  <a:cubicBezTo>
                    <a:pt x="3336" y="12"/>
                    <a:pt x="3296" y="15"/>
                    <a:pt x="3247" y="15"/>
                  </a:cubicBezTo>
                  <a:cubicBezTo>
                    <a:pt x="3151" y="15"/>
                    <a:pt x="3025" y="0"/>
                    <a:pt x="2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4379025" y="271903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34"/>
                    <a:pt x="1" y="1168"/>
                    <a:pt x="168" y="2336"/>
                  </a:cubicBezTo>
                  <a:cubicBezTo>
                    <a:pt x="334" y="3403"/>
                    <a:pt x="1068" y="4237"/>
                    <a:pt x="1802" y="4237"/>
                  </a:cubicBezTo>
                  <a:lnTo>
                    <a:pt x="1969" y="4237"/>
                  </a:lnTo>
                  <a:cubicBezTo>
                    <a:pt x="2769" y="4104"/>
                    <a:pt x="3270" y="3070"/>
                    <a:pt x="3103" y="1902"/>
                  </a:cubicBezTo>
                  <a:cubicBezTo>
                    <a:pt x="2936" y="835"/>
                    <a:pt x="2236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4399875" y="2668188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903" y="0"/>
                  </a:moveTo>
                  <a:cubicBezTo>
                    <a:pt x="2803" y="0"/>
                    <a:pt x="2736" y="0"/>
                    <a:pt x="2636" y="34"/>
                  </a:cubicBezTo>
                  <a:cubicBezTo>
                    <a:pt x="2636" y="100"/>
                    <a:pt x="2669" y="200"/>
                    <a:pt x="2669" y="267"/>
                  </a:cubicBezTo>
                  <a:cubicBezTo>
                    <a:pt x="2669" y="367"/>
                    <a:pt x="2736" y="434"/>
                    <a:pt x="2736" y="501"/>
                  </a:cubicBezTo>
                  <a:lnTo>
                    <a:pt x="2736" y="701"/>
                  </a:lnTo>
                  <a:lnTo>
                    <a:pt x="2736" y="734"/>
                  </a:lnTo>
                  <a:cubicBezTo>
                    <a:pt x="2736" y="901"/>
                    <a:pt x="2736" y="1068"/>
                    <a:pt x="2669" y="1201"/>
                  </a:cubicBezTo>
                  <a:cubicBezTo>
                    <a:pt x="2636" y="1334"/>
                    <a:pt x="2603" y="1401"/>
                    <a:pt x="2536" y="1468"/>
                  </a:cubicBezTo>
                  <a:cubicBezTo>
                    <a:pt x="2502" y="1601"/>
                    <a:pt x="2436" y="1701"/>
                    <a:pt x="2336" y="1768"/>
                  </a:cubicBezTo>
                  <a:cubicBezTo>
                    <a:pt x="2202" y="1902"/>
                    <a:pt x="2069" y="2035"/>
                    <a:pt x="1869" y="2102"/>
                  </a:cubicBezTo>
                  <a:cubicBezTo>
                    <a:pt x="1769" y="2202"/>
                    <a:pt x="1635" y="2268"/>
                    <a:pt x="1502" y="2302"/>
                  </a:cubicBezTo>
                  <a:cubicBezTo>
                    <a:pt x="1268" y="2435"/>
                    <a:pt x="1001" y="2569"/>
                    <a:pt x="801" y="2735"/>
                  </a:cubicBezTo>
                  <a:cubicBezTo>
                    <a:pt x="634" y="2869"/>
                    <a:pt x="468" y="3036"/>
                    <a:pt x="334" y="3136"/>
                  </a:cubicBezTo>
                  <a:cubicBezTo>
                    <a:pt x="268" y="3236"/>
                    <a:pt x="201" y="3336"/>
                    <a:pt x="167" y="3403"/>
                  </a:cubicBezTo>
                  <a:cubicBezTo>
                    <a:pt x="134" y="3469"/>
                    <a:pt x="101" y="3603"/>
                    <a:pt x="34" y="3736"/>
                  </a:cubicBezTo>
                  <a:cubicBezTo>
                    <a:pt x="1" y="3936"/>
                    <a:pt x="1" y="4203"/>
                    <a:pt x="101" y="4403"/>
                  </a:cubicBezTo>
                  <a:cubicBezTo>
                    <a:pt x="167" y="4637"/>
                    <a:pt x="334" y="4804"/>
                    <a:pt x="468" y="4904"/>
                  </a:cubicBezTo>
                  <a:cubicBezTo>
                    <a:pt x="601" y="5037"/>
                    <a:pt x="801" y="5104"/>
                    <a:pt x="1001" y="5137"/>
                  </a:cubicBezTo>
                  <a:cubicBezTo>
                    <a:pt x="1235" y="5204"/>
                    <a:pt x="1435" y="5237"/>
                    <a:pt x="1669" y="5237"/>
                  </a:cubicBezTo>
                  <a:cubicBezTo>
                    <a:pt x="1935" y="5237"/>
                    <a:pt x="2102" y="5204"/>
                    <a:pt x="2302" y="5137"/>
                  </a:cubicBezTo>
                  <a:cubicBezTo>
                    <a:pt x="2502" y="5104"/>
                    <a:pt x="2736" y="5037"/>
                    <a:pt x="2969" y="4904"/>
                  </a:cubicBezTo>
                  <a:cubicBezTo>
                    <a:pt x="3503" y="4603"/>
                    <a:pt x="3970" y="4203"/>
                    <a:pt x="4304" y="3703"/>
                  </a:cubicBezTo>
                  <a:cubicBezTo>
                    <a:pt x="4637" y="3202"/>
                    <a:pt x="4804" y="2569"/>
                    <a:pt x="4771" y="2035"/>
                  </a:cubicBezTo>
                  <a:cubicBezTo>
                    <a:pt x="4771" y="1801"/>
                    <a:pt x="4671" y="1601"/>
                    <a:pt x="4604" y="1368"/>
                  </a:cubicBezTo>
                  <a:cubicBezTo>
                    <a:pt x="4504" y="1134"/>
                    <a:pt x="4404" y="901"/>
                    <a:pt x="4237" y="701"/>
                  </a:cubicBezTo>
                  <a:cubicBezTo>
                    <a:pt x="4004" y="367"/>
                    <a:pt x="3737" y="134"/>
                    <a:pt x="3403" y="0"/>
                  </a:cubicBezTo>
                  <a:cubicBezTo>
                    <a:pt x="3359" y="11"/>
                    <a:pt x="3310" y="15"/>
                    <a:pt x="3259" y="15"/>
                  </a:cubicBezTo>
                  <a:cubicBezTo>
                    <a:pt x="3155" y="15"/>
                    <a:pt x="3036" y="0"/>
                    <a:pt x="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4494950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4494950" y="2677363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4495775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4407375" y="287248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01"/>
                    <a:pt x="1" y="1168"/>
                    <a:pt x="168" y="2336"/>
                  </a:cubicBezTo>
                  <a:cubicBezTo>
                    <a:pt x="334" y="3403"/>
                    <a:pt x="1035" y="4237"/>
                    <a:pt x="1802" y="4237"/>
                  </a:cubicBezTo>
                  <a:lnTo>
                    <a:pt x="1969" y="4237"/>
                  </a:lnTo>
                  <a:cubicBezTo>
                    <a:pt x="2736" y="4104"/>
                    <a:pt x="3270" y="3070"/>
                    <a:pt x="3070" y="1902"/>
                  </a:cubicBezTo>
                  <a:cubicBezTo>
                    <a:pt x="2936" y="768"/>
                    <a:pt x="2202" y="1"/>
                    <a:pt x="1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4523300" y="2829138"/>
              <a:ext cx="25" cy="1675"/>
            </a:xfrm>
            <a:custGeom>
              <a:avLst/>
              <a:gdLst/>
              <a:ahLst/>
              <a:cxnLst/>
              <a:rect l="l" t="t" r="r" b="b"/>
              <a:pathLst>
                <a:path w="1" h="67" extrusionOk="0">
                  <a:moveTo>
                    <a:pt x="1" y="0"/>
                  </a:moveTo>
                  <a:lnTo>
                    <a:pt x="1" y="6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4523300" y="28307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4523300" y="2830788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lnTo>
                    <a:pt x="1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4435750" y="3024263"/>
              <a:ext cx="80900" cy="106775"/>
            </a:xfrm>
            <a:custGeom>
              <a:avLst/>
              <a:gdLst/>
              <a:ahLst/>
              <a:cxnLst/>
              <a:rect l="l" t="t" r="r" b="b"/>
              <a:pathLst>
                <a:path w="3236" h="4271" extrusionOk="0">
                  <a:moveTo>
                    <a:pt x="1301" y="1"/>
                  </a:moveTo>
                  <a:cubicBezTo>
                    <a:pt x="500" y="134"/>
                    <a:pt x="0" y="1168"/>
                    <a:pt x="167" y="2336"/>
                  </a:cubicBezTo>
                  <a:cubicBezTo>
                    <a:pt x="334" y="3437"/>
                    <a:pt x="1034" y="4270"/>
                    <a:pt x="1801" y="4270"/>
                  </a:cubicBezTo>
                  <a:lnTo>
                    <a:pt x="1935" y="4270"/>
                  </a:lnTo>
                  <a:cubicBezTo>
                    <a:pt x="2735" y="4137"/>
                    <a:pt x="3236" y="3103"/>
                    <a:pt x="3069" y="1935"/>
                  </a:cubicBezTo>
                  <a:cubicBezTo>
                    <a:pt x="2869" y="835"/>
                    <a:pt x="2202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4456575" y="2973388"/>
              <a:ext cx="120125" cy="130975"/>
            </a:xfrm>
            <a:custGeom>
              <a:avLst/>
              <a:gdLst/>
              <a:ahLst/>
              <a:cxnLst/>
              <a:rect l="l" t="t" r="r" b="b"/>
              <a:pathLst>
                <a:path w="4805" h="5239" extrusionOk="0">
                  <a:moveTo>
                    <a:pt x="2870" y="1"/>
                  </a:moveTo>
                  <a:cubicBezTo>
                    <a:pt x="2803" y="1"/>
                    <a:pt x="2703" y="1"/>
                    <a:pt x="2636" y="34"/>
                  </a:cubicBezTo>
                  <a:cubicBezTo>
                    <a:pt x="2636" y="134"/>
                    <a:pt x="2670" y="201"/>
                    <a:pt x="2670" y="301"/>
                  </a:cubicBezTo>
                  <a:cubicBezTo>
                    <a:pt x="2670" y="368"/>
                    <a:pt x="2703" y="468"/>
                    <a:pt x="2703" y="501"/>
                  </a:cubicBezTo>
                  <a:lnTo>
                    <a:pt x="2703" y="701"/>
                  </a:lnTo>
                  <a:lnTo>
                    <a:pt x="2703" y="735"/>
                  </a:lnTo>
                  <a:cubicBezTo>
                    <a:pt x="2703" y="902"/>
                    <a:pt x="2703" y="1068"/>
                    <a:pt x="2670" y="1202"/>
                  </a:cubicBezTo>
                  <a:cubicBezTo>
                    <a:pt x="2636" y="1335"/>
                    <a:pt x="2569" y="1402"/>
                    <a:pt x="2536" y="1502"/>
                  </a:cubicBezTo>
                  <a:cubicBezTo>
                    <a:pt x="2503" y="1635"/>
                    <a:pt x="2403" y="1702"/>
                    <a:pt x="2336" y="1802"/>
                  </a:cubicBezTo>
                  <a:cubicBezTo>
                    <a:pt x="2203" y="1902"/>
                    <a:pt x="2036" y="2036"/>
                    <a:pt x="1869" y="2136"/>
                  </a:cubicBezTo>
                  <a:cubicBezTo>
                    <a:pt x="1736" y="2203"/>
                    <a:pt x="1602" y="2303"/>
                    <a:pt x="1502" y="2336"/>
                  </a:cubicBezTo>
                  <a:cubicBezTo>
                    <a:pt x="1235" y="2469"/>
                    <a:pt x="1002" y="2569"/>
                    <a:pt x="802" y="2736"/>
                  </a:cubicBezTo>
                  <a:cubicBezTo>
                    <a:pt x="635" y="2870"/>
                    <a:pt x="468" y="3036"/>
                    <a:pt x="335" y="3170"/>
                  </a:cubicBezTo>
                  <a:cubicBezTo>
                    <a:pt x="234" y="3237"/>
                    <a:pt x="201" y="3337"/>
                    <a:pt x="168" y="3403"/>
                  </a:cubicBezTo>
                  <a:cubicBezTo>
                    <a:pt x="134" y="3503"/>
                    <a:pt x="68" y="3637"/>
                    <a:pt x="34" y="3737"/>
                  </a:cubicBezTo>
                  <a:cubicBezTo>
                    <a:pt x="1" y="3970"/>
                    <a:pt x="1" y="4204"/>
                    <a:pt x="68" y="4404"/>
                  </a:cubicBezTo>
                  <a:cubicBezTo>
                    <a:pt x="168" y="4671"/>
                    <a:pt x="335" y="4838"/>
                    <a:pt x="468" y="4904"/>
                  </a:cubicBezTo>
                  <a:cubicBezTo>
                    <a:pt x="568" y="5038"/>
                    <a:pt x="802" y="5138"/>
                    <a:pt x="1002" y="5171"/>
                  </a:cubicBezTo>
                  <a:cubicBezTo>
                    <a:pt x="1202" y="5205"/>
                    <a:pt x="1402" y="5238"/>
                    <a:pt x="1669" y="5238"/>
                  </a:cubicBezTo>
                  <a:cubicBezTo>
                    <a:pt x="1902" y="5238"/>
                    <a:pt x="2069" y="5205"/>
                    <a:pt x="2303" y="5171"/>
                  </a:cubicBezTo>
                  <a:cubicBezTo>
                    <a:pt x="2503" y="5138"/>
                    <a:pt x="2703" y="5038"/>
                    <a:pt x="2970" y="4904"/>
                  </a:cubicBezTo>
                  <a:cubicBezTo>
                    <a:pt x="3503" y="4638"/>
                    <a:pt x="3970" y="4204"/>
                    <a:pt x="4304" y="3704"/>
                  </a:cubicBezTo>
                  <a:cubicBezTo>
                    <a:pt x="4638" y="3203"/>
                    <a:pt x="4804" y="2569"/>
                    <a:pt x="4738" y="2036"/>
                  </a:cubicBezTo>
                  <a:cubicBezTo>
                    <a:pt x="4738" y="1836"/>
                    <a:pt x="4671" y="1635"/>
                    <a:pt x="4571" y="1369"/>
                  </a:cubicBezTo>
                  <a:cubicBezTo>
                    <a:pt x="4504" y="1168"/>
                    <a:pt x="4371" y="902"/>
                    <a:pt x="4204" y="701"/>
                  </a:cubicBezTo>
                  <a:cubicBezTo>
                    <a:pt x="4004" y="368"/>
                    <a:pt x="3704" y="168"/>
                    <a:pt x="3370" y="1"/>
                  </a:cubicBezTo>
                  <a:cubicBezTo>
                    <a:pt x="3326" y="12"/>
                    <a:pt x="3277" y="16"/>
                    <a:pt x="3226" y="16"/>
                  </a:cubicBezTo>
                  <a:cubicBezTo>
                    <a:pt x="3122" y="16"/>
                    <a:pt x="3003" y="1"/>
                    <a:pt x="2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4524975" y="30726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4188900" y="3191888"/>
              <a:ext cx="35050" cy="5875"/>
            </a:xfrm>
            <a:custGeom>
              <a:avLst/>
              <a:gdLst/>
              <a:ahLst/>
              <a:cxnLst/>
              <a:rect l="l" t="t" r="r" b="b"/>
              <a:pathLst>
                <a:path w="1402" h="235" extrusionOk="0">
                  <a:moveTo>
                    <a:pt x="1168" y="1"/>
                  </a:moveTo>
                  <a:cubicBezTo>
                    <a:pt x="1101" y="1"/>
                    <a:pt x="1101" y="1"/>
                    <a:pt x="1168" y="1"/>
                  </a:cubicBezTo>
                  <a:cubicBezTo>
                    <a:pt x="1101" y="1"/>
                    <a:pt x="1101" y="1"/>
                    <a:pt x="1168" y="1"/>
                  </a:cubicBezTo>
                  <a:close/>
                  <a:moveTo>
                    <a:pt x="1101" y="1"/>
                  </a:moveTo>
                  <a:lnTo>
                    <a:pt x="1101" y="1"/>
                  </a:lnTo>
                  <a:lnTo>
                    <a:pt x="1101" y="1"/>
                  </a:lnTo>
                  <a:close/>
                  <a:moveTo>
                    <a:pt x="1401" y="101"/>
                  </a:moveTo>
                  <a:cubicBezTo>
                    <a:pt x="1401" y="101"/>
                    <a:pt x="1401" y="134"/>
                    <a:pt x="1401" y="101"/>
                  </a:cubicBezTo>
                  <a:cubicBezTo>
                    <a:pt x="1401" y="134"/>
                    <a:pt x="1401" y="101"/>
                    <a:pt x="1401" y="101"/>
                  </a:cubicBezTo>
                  <a:close/>
                  <a:moveTo>
                    <a:pt x="34" y="234"/>
                  </a:moveTo>
                  <a:cubicBezTo>
                    <a:pt x="34" y="234"/>
                    <a:pt x="0" y="234"/>
                    <a:pt x="34" y="234"/>
                  </a:cubicBezTo>
                  <a:cubicBezTo>
                    <a:pt x="0" y="234"/>
                    <a:pt x="34" y="234"/>
                    <a:pt x="34" y="234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4428225" y="2819963"/>
              <a:ext cx="120125" cy="131775"/>
            </a:xfrm>
            <a:custGeom>
              <a:avLst/>
              <a:gdLst/>
              <a:ahLst/>
              <a:cxnLst/>
              <a:rect l="l" t="t" r="r" b="b"/>
              <a:pathLst>
                <a:path w="4805" h="5271" extrusionOk="0">
                  <a:moveTo>
                    <a:pt x="2870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0"/>
                    <a:pt x="2669" y="300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7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3" y="1435"/>
                    <a:pt x="2536" y="1501"/>
                  </a:cubicBezTo>
                  <a:cubicBezTo>
                    <a:pt x="2503" y="1635"/>
                    <a:pt x="2403" y="1701"/>
                    <a:pt x="2336" y="1802"/>
                  </a:cubicBezTo>
                  <a:cubicBezTo>
                    <a:pt x="2202" y="1902"/>
                    <a:pt x="2036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2" y="2569"/>
                    <a:pt x="801" y="2736"/>
                  </a:cubicBezTo>
                  <a:cubicBezTo>
                    <a:pt x="635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8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37"/>
                  </a:cubicBezTo>
                  <a:cubicBezTo>
                    <a:pt x="168" y="4670"/>
                    <a:pt x="334" y="4837"/>
                    <a:pt x="468" y="4937"/>
                  </a:cubicBezTo>
                  <a:cubicBezTo>
                    <a:pt x="568" y="5037"/>
                    <a:pt x="801" y="5137"/>
                    <a:pt x="1002" y="5171"/>
                  </a:cubicBezTo>
                  <a:cubicBezTo>
                    <a:pt x="1202" y="5204"/>
                    <a:pt x="1402" y="5271"/>
                    <a:pt x="1669" y="5271"/>
                  </a:cubicBezTo>
                  <a:cubicBezTo>
                    <a:pt x="1936" y="5271"/>
                    <a:pt x="2102" y="5204"/>
                    <a:pt x="2302" y="5171"/>
                  </a:cubicBezTo>
                  <a:cubicBezTo>
                    <a:pt x="2503" y="5137"/>
                    <a:pt x="2703" y="5037"/>
                    <a:pt x="2970" y="4937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602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1" y="934"/>
                    <a:pt x="4204" y="701"/>
                  </a:cubicBezTo>
                  <a:cubicBezTo>
                    <a:pt x="4004" y="367"/>
                    <a:pt x="3703" y="167"/>
                    <a:pt x="3370" y="0"/>
                  </a:cubicBezTo>
                  <a:cubicBezTo>
                    <a:pt x="3320" y="17"/>
                    <a:pt x="3245" y="25"/>
                    <a:pt x="3157" y="25"/>
                  </a:cubicBezTo>
                  <a:cubicBezTo>
                    <a:pt x="3070" y="25"/>
                    <a:pt x="2970" y="17"/>
                    <a:pt x="2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6800;p81">
            <a:extLst>
              <a:ext uri="{FF2B5EF4-FFF2-40B4-BE49-F238E27FC236}">
                <a16:creationId xmlns:a16="http://schemas.microsoft.com/office/drawing/2014/main" id="{87E40BD9-3F7D-4A86-8970-893F42130208}"/>
              </a:ext>
            </a:extLst>
          </p:cNvPr>
          <p:cNvSpPr/>
          <p:nvPr/>
        </p:nvSpPr>
        <p:spPr>
          <a:xfrm rot="19497183">
            <a:off x="2577303" y="4290666"/>
            <a:ext cx="675084" cy="506364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52"/>
          <p:cNvSpPr txBox="1">
            <a:spLocks noGrp="1"/>
          </p:cNvSpPr>
          <p:nvPr>
            <p:ph type="ctrTitle"/>
          </p:nvPr>
        </p:nvSpPr>
        <p:spPr>
          <a:xfrm>
            <a:off x="844315" y="155471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dirty="0"/>
              <a:t>NELER KONUŞABİLİRİZ?</a:t>
            </a:r>
            <a:endParaRPr b="1" dirty="0"/>
          </a:p>
        </p:txBody>
      </p:sp>
      <p:grpSp>
        <p:nvGrpSpPr>
          <p:cNvPr id="1010" name="Google Shape;1010;p52"/>
          <p:cNvGrpSpPr/>
          <p:nvPr/>
        </p:nvGrpSpPr>
        <p:grpSpPr>
          <a:xfrm rot="632919">
            <a:off x="8039421" y="852037"/>
            <a:ext cx="641652" cy="668105"/>
            <a:chOff x="2079900" y="3077638"/>
            <a:chExt cx="367775" cy="382800"/>
          </a:xfrm>
        </p:grpSpPr>
        <p:sp>
          <p:nvSpPr>
            <p:cNvPr id="1011" name="Google Shape;1011;p5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5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5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5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5" name="Google Shape;1015;p52"/>
          <p:cNvGrpSpPr/>
          <p:nvPr/>
        </p:nvGrpSpPr>
        <p:grpSpPr>
          <a:xfrm rot="-148811" flipH="1">
            <a:off x="617740" y="4411704"/>
            <a:ext cx="371396" cy="375435"/>
            <a:chOff x="2079900" y="3077638"/>
            <a:chExt cx="367775" cy="382800"/>
          </a:xfrm>
        </p:grpSpPr>
        <p:sp>
          <p:nvSpPr>
            <p:cNvPr id="1016" name="Google Shape;1016;p5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5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5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5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1907;p70">
            <a:extLst>
              <a:ext uri="{FF2B5EF4-FFF2-40B4-BE49-F238E27FC236}">
                <a16:creationId xmlns:a16="http://schemas.microsoft.com/office/drawing/2014/main" id="{3556E8C4-FBFD-43E8-81A5-322D31E60F59}"/>
              </a:ext>
            </a:extLst>
          </p:cNvPr>
          <p:cNvGrpSpPr/>
          <p:nvPr/>
        </p:nvGrpSpPr>
        <p:grpSpPr>
          <a:xfrm flipH="1">
            <a:off x="1291372" y="1007071"/>
            <a:ext cx="4145304" cy="2314338"/>
            <a:chOff x="4630559" y="2846886"/>
            <a:chExt cx="1462360" cy="1323613"/>
          </a:xfrm>
          <a:solidFill>
            <a:schemeClr val="accent1"/>
          </a:solidFill>
        </p:grpSpPr>
        <p:sp>
          <p:nvSpPr>
            <p:cNvPr id="49" name="Google Shape;1908;p70">
              <a:extLst>
                <a:ext uri="{FF2B5EF4-FFF2-40B4-BE49-F238E27FC236}">
                  <a16:creationId xmlns:a16="http://schemas.microsoft.com/office/drawing/2014/main" id="{44959CEB-2424-4604-A2F9-A5C9CDB715E3}"/>
                </a:ext>
              </a:extLst>
            </p:cNvPr>
            <p:cNvSpPr/>
            <p:nvPr/>
          </p:nvSpPr>
          <p:spPr>
            <a:xfrm>
              <a:off x="4630559" y="2846886"/>
              <a:ext cx="1462360" cy="1323613"/>
            </a:xfrm>
            <a:custGeom>
              <a:avLst/>
              <a:gdLst/>
              <a:ahLst/>
              <a:cxnLst/>
              <a:rect l="l" t="t" r="r" b="b"/>
              <a:pathLst>
                <a:path w="93741" h="84847" extrusionOk="0">
                  <a:moveTo>
                    <a:pt x="66979" y="1296"/>
                  </a:moveTo>
                  <a:cubicBezTo>
                    <a:pt x="72250" y="1296"/>
                    <a:pt x="77161" y="3076"/>
                    <a:pt x="81100" y="6701"/>
                  </a:cubicBezTo>
                  <a:cubicBezTo>
                    <a:pt x="81230" y="6831"/>
                    <a:pt x="81400" y="6897"/>
                    <a:pt x="81569" y="6897"/>
                  </a:cubicBezTo>
                  <a:cubicBezTo>
                    <a:pt x="81682" y="6897"/>
                    <a:pt x="81795" y="6868"/>
                    <a:pt x="81897" y="6810"/>
                  </a:cubicBezTo>
                  <a:lnTo>
                    <a:pt x="90175" y="3063"/>
                  </a:lnTo>
                  <a:lnTo>
                    <a:pt x="90175" y="3063"/>
                  </a:lnTo>
                  <a:cubicBezTo>
                    <a:pt x="88490" y="5808"/>
                    <a:pt x="86877" y="8597"/>
                    <a:pt x="85338" y="11410"/>
                  </a:cubicBezTo>
                  <a:cubicBezTo>
                    <a:pt x="85318" y="11445"/>
                    <a:pt x="85302" y="11480"/>
                    <a:pt x="85289" y="11515"/>
                  </a:cubicBezTo>
                  <a:lnTo>
                    <a:pt x="85289" y="11515"/>
                  </a:lnTo>
                  <a:cubicBezTo>
                    <a:pt x="85216" y="11683"/>
                    <a:pt x="85216" y="11886"/>
                    <a:pt x="85338" y="12098"/>
                  </a:cubicBezTo>
                  <a:cubicBezTo>
                    <a:pt x="90481" y="20936"/>
                    <a:pt x="91894" y="31657"/>
                    <a:pt x="92292" y="41727"/>
                  </a:cubicBezTo>
                  <a:cubicBezTo>
                    <a:pt x="92437" y="46363"/>
                    <a:pt x="92364" y="51000"/>
                    <a:pt x="92038" y="55600"/>
                  </a:cubicBezTo>
                  <a:cubicBezTo>
                    <a:pt x="91749" y="60055"/>
                    <a:pt x="91640" y="64655"/>
                    <a:pt x="90843" y="69038"/>
                  </a:cubicBezTo>
                  <a:cubicBezTo>
                    <a:pt x="90046" y="73457"/>
                    <a:pt x="88271" y="77513"/>
                    <a:pt x="84541" y="80121"/>
                  </a:cubicBezTo>
                  <a:cubicBezTo>
                    <a:pt x="80972" y="82622"/>
                    <a:pt x="76728" y="83619"/>
                    <a:pt x="72467" y="83619"/>
                  </a:cubicBezTo>
                  <a:cubicBezTo>
                    <a:pt x="71236" y="83619"/>
                    <a:pt x="70003" y="83536"/>
                    <a:pt x="68784" y="83381"/>
                  </a:cubicBezTo>
                  <a:cubicBezTo>
                    <a:pt x="59648" y="82207"/>
                    <a:pt x="51069" y="77739"/>
                    <a:pt x="41805" y="77739"/>
                  </a:cubicBezTo>
                  <a:cubicBezTo>
                    <a:pt x="40786" y="77739"/>
                    <a:pt x="39758" y="77793"/>
                    <a:pt x="38721" y="77912"/>
                  </a:cubicBezTo>
                  <a:cubicBezTo>
                    <a:pt x="32454" y="78639"/>
                    <a:pt x="25560" y="81765"/>
                    <a:pt x="18991" y="81765"/>
                  </a:cubicBezTo>
                  <a:cubicBezTo>
                    <a:pt x="17056" y="81765"/>
                    <a:pt x="15148" y="81494"/>
                    <a:pt x="13293" y="80810"/>
                  </a:cubicBezTo>
                  <a:cubicBezTo>
                    <a:pt x="3441" y="77151"/>
                    <a:pt x="1920" y="64655"/>
                    <a:pt x="1884" y="55672"/>
                  </a:cubicBezTo>
                  <a:cubicBezTo>
                    <a:pt x="1811" y="46798"/>
                    <a:pt x="2789" y="37960"/>
                    <a:pt x="2825" y="29086"/>
                  </a:cubicBezTo>
                  <a:cubicBezTo>
                    <a:pt x="2862" y="20972"/>
                    <a:pt x="3151" y="11156"/>
                    <a:pt x="10432" y="5904"/>
                  </a:cubicBezTo>
                  <a:cubicBezTo>
                    <a:pt x="15050" y="2574"/>
                    <a:pt x="20444" y="1608"/>
                    <a:pt x="26045" y="1608"/>
                  </a:cubicBezTo>
                  <a:cubicBezTo>
                    <a:pt x="33360" y="1608"/>
                    <a:pt x="41027" y="3256"/>
                    <a:pt x="47776" y="3441"/>
                  </a:cubicBezTo>
                  <a:cubicBezTo>
                    <a:pt x="48389" y="3471"/>
                    <a:pt x="49004" y="3485"/>
                    <a:pt x="49619" y="3485"/>
                  </a:cubicBezTo>
                  <a:cubicBezTo>
                    <a:pt x="51984" y="3485"/>
                    <a:pt x="54358" y="3271"/>
                    <a:pt x="56686" y="2898"/>
                  </a:cubicBezTo>
                  <a:cubicBezTo>
                    <a:pt x="59910" y="2318"/>
                    <a:pt x="63025" y="1413"/>
                    <a:pt x="66358" y="1304"/>
                  </a:cubicBezTo>
                  <a:cubicBezTo>
                    <a:pt x="66565" y="1299"/>
                    <a:pt x="66772" y="1296"/>
                    <a:pt x="66979" y="1296"/>
                  </a:cubicBezTo>
                  <a:close/>
                  <a:moveTo>
                    <a:pt x="67698" y="0"/>
                  </a:moveTo>
                  <a:cubicBezTo>
                    <a:pt x="62833" y="0"/>
                    <a:pt x="58260" y="1529"/>
                    <a:pt x="53354" y="1956"/>
                  </a:cubicBezTo>
                  <a:cubicBezTo>
                    <a:pt x="52075" y="2069"/>
                    <a:pt x="50793" y="2117"/>
                    <a:pt x="49509" y="2117"/>
                  </a:cubicBezTo>
                  <a:cubicBezTo>
                    <a:pt x="41807" y="2117"/>
                    <a:pt x="34046" y="375"/>
                    <a:pt x="26374" y="375"/>
                  </a:cubicBezTo>
                  <a:cubicBezTo>
                    <a:pt x="23019" y="375"/>
                    <a:pt x="19681" y="708"/>
                    <a:pt x="16372" y="1666"/>
                  </a:cubicBezTo>
                  <a:cubicBezTo>
                    <a:pt x="12134" y="2898"/>
                    <a:pt x="8259" y="5143"/>
                    <a:pt x="5723" y="8838"/>
                  </a:cubicBezTo>
                  <a:cubicBezTo>
                    <a:pt x="3369" y="12207"/>
                    <a:pt x="2354" y="16300"/>
                    <a:pt x="1884" y="20320"/>
                  </a:cubicBezTo>
                  <a:cubicBezTo>
                    <a:pt x="1340" y="24993"/>
                    <a:pt x="1558" y="29665"/>
                    <a:pt x="1485" y="34338"/>
                  </a:cubicBezTo>
                  <a:cubicBezTo>
                    <a:pt x="1413" y="39264"/>
                    <a:pt x="942" y="44154"/>
                    <a:pt x="688" y="49044"/>
                  </a:cubicBezTo>
                  <a:cubicBezTo>
                    <a:pt x="254" y="58171"/>
                    <a:pt x="0" y="69001"/>
                    <a:pt x="5832" y="76644"/>
                  </a:cubicBezTo>
                  <a:cubicBezTo>
                    <a:pt x="8585" y="80230"/>
                    <a:pt x="12352" y="82548"/>
                    <a:pt x="16879" y="82947"/>
                  </a:cubicBezTo>
                  <a:cubicBezTo>
                    <a:pt x="17467" y="82998"/>
                    <a:pt x="18055" y="83022"/>
                    <a:pt x="18643" y="83022"/>
                  </a:cubicBezTo>
                  <a:cubicBezTo>
                    <a:pt x="22624" y="83022"/>
                    <a:pt x="26608" y="81937"/>
                    <a:pt x="30426" y="80991"/>
                  </a:cubicBezTo>
                  <a:cubicBezTo>
                    <a:pt x="34452" y="79977"/>
                    <a:pt x="38391" y="79139"/>
                    <a:pt x="42446" y="79139"/>
                  </a:cubicBezTo>
                  <a:cubicBezTo>
                    <a:pt x="43608" y="79139"/>
                    <a:pt x="44779" y="79208"/>
                    <a:pt x="45965" y="79361"/>
                  </a:cubicBezTo>
                  <a:cubicBezTo>
                    <a:pt x="51760" y="80085"/>
                    <a:pt x="57266" y="82186"/>
                    <a:pt x="62917" y="83599"/>
                  </a:cubicBezTo>
                  <a:cubicBezTo>
                    <a:pt x="65935" y="84350"/>
                    <a:pt x="69260" y="84846"/>
                    <a:pt x="72560" y="84846"/>
                  </a:cubicBezTo>
                  <a:cubicBezTo>
                    <a:pt x="79279" y="84846"/>
                    <a:pt x="85895" y="82790"/>
                    <a:pt x="89612" y="76644"/>
                  </a:cubicBezTo>
                  <a:cubicBezTo>
                    <a:pt x="92111" y="72551"/>
                    <a:pt x="92546" y="67553"/>
                    <a:pt x="92908" y="62880"/>
                  </a:cubicBezTo>
                  <a:cubicBezTo>
                    <a:pt x="93306" y="57230"/>
                    <a:pt x="93741" y="51579"/>
                    <a:pt x="93741" y="45856"/>
                  </a:cubicBezTo>
                  <a:cubicBezTo>
                    <a:pt x="93705" y="34393"/>
                    <a:pt x="92500" y="21902"/>
                    <a:pt x="86692" y="11748"/>
                  </a:cubicBezTo>
                  <a:lnTo>
                    <a:pt x="86692" y="11748"/>
                  </a:lnTo>
                  <a:cubicBezTo>
                    <a:pt x="88552" y="8426"/>
                    <a:pt x="90480" y="5139"/>
                    <a:pt x="92509" y="1920"/>
                  </a:cubicBezTo>
                  <a:cubicBezTo>
                    <a:pt x="92812" y="1406"/>
                    <a:pt x="92357" y="917"/>
                    <a:pt x="91861" y="917"/>
                  </a:cubicBezTo>
                  <a:cubicBezTo>
                    <a:pt x="91763" y="917"/>
                    <a:pt x="91663" y="936"/>
                    <a:pt x="91568" y="978"/>
                  </a:cubicBezTo>
                  <a:lnTo>
                    <a:pt x="81724" y="5433"/>
                  </a:lnTo>
                  <a:lnTo>
                    <a:pt x="81724" y="5433"/>
                  </a:lnTo>
                  <a:cubicBezTo>
                    <a:pt x="78593" y="2611"/>
                    <a:pt x="74674" y="774"/>
                    <a:pt x="70487" y="181"/>
                  </a:cubicBezTo>
                  <a:cubicBezTo>
                    <a:pt x="69544" y="55"/>
                    <a:pt x="68616" y="0"/>
                    <a:pt x="67698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1909;p70">
              <a:extLst>
                <a:ext uri="{FF2B5EF4-FFF2-40B4-BE49-F238E27FC236}">
                  <a16:creationId xmlns:a16="http://schemas.microsoft.com/office/drawing/2014/main" id="{5C6017F5-CC42-483A-A63B-9858619FEAF4}"/>
                </a:ext>
              </a:extLst>
            </p:cNvPr>
            <p:cNvSpPr/>
            <p:nvPr/>
          </p:nvSpPr>
          <p:spPr>
            <a:xfrm>
              <a:off x="4749541" y="2980844"/>
              <a:ext cx="81104" cy="90652"/>
            </a:xfrm>
            <a:custGeom>
              <a:avLst/>
              <a:gdLst/>
              <a:ahLst/>
              <a:cxnLst/>
              <a:rect l="l" t="t" r="r" b="b"/>
              <a:pathLst>
                <a:path w="5199" h="5811" extrusionOk="0">
                  <a:moveTo>
                    <a:pt x="4127" y="1"/>
                  </a:moveTo>
                  <a:cubicBezTo>
                    <a:pt x="4028" y="1"/>
                    <a:pt x="3925" y="22"/>
                    <a:pt x="3819" y="70"/>
                  </a:cubicBezTo>
                  <a:cubicBezTo>
                    <a:pt x="1827" y="975"/>
                    <a:pt x="450" y="2787"/>
                    <a:pt x="88" y="4960"/>
                  </a:cubicBezTo>
                  <a:cubicBezTo>
                    <a:pt x="0" y="5465"/>
                    <a:pt x="445" y="5810"/>
                    <a:pt x="841" y="5810"/>
                  </a:cubicBezTo>
                  <a:cubicBezTo>
                    <a:pt x="1098" y="5810"/>
                    <a:pt x="1335" y="5664"/>
                    <a:pt x="1392" y="5322"/>
                  </a:cubicBezTo>
                  <a:cubicBezTo>
                    <a:pt x="1646" y="3511"/>
                    <a:pt x="2841" y="1990"/>
                    <a:pt x="4507" y="1229"/>
                  </a:cubicBezTo>
                  <a:cubicBezTo>
                    <a:pt x="5199" y="915"/>
                    <a:pt x="4772" y="1"/>
                    <a:pt x="4127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10;p70">
              <a:extLst>
                <a:ext uri="{FF2B5EF4-FFF2-40B4-BE49-F238E27FC236}">
                  <a16:creationId xmlns:a16="http://schemas.microsoft.com/office/drawing/2014/main" id="{D588D9D7-7B56-4A3F-B2DC-DC27AF9A0A08}"/>
                </a:ext>
              </a:extLst>
            </p:cNvPr>
            <p:cNvSpPr/>
            <p:nvPr/>
          </p:nvSpPr>
          <p:spPr>
            <a:xfrm>
              <a:off x="4730290" y="3404025"/>
              <a:ext cx="25724" cy="253157"/>
            </a:xfrm>
            <a:custGeom>
              <a:avLst/>
              <a:gdLst/>
              <a:ahLst/>
              <a:cxnLst/>
              <a:rect l="l" t="t" r="r" b="b"/>
              <a:pathLst>
                <a:path w="1649" h="16228" extrusionOk="0">
                  <a:moveTo>
                    <a:pt x="661" y="0"/>
                  </a:moveTo>
                  <a:cubicBezTo>
                    <a:pt x="326" y="0"/>
                    <a:pt x="0" y="218"/>
                    <a:pt x="18" y="652"/>
                  </a:cubicBezTo>
                  <a:cubicBezTo>
                    <a:pt x="236" y="5614"/>
                    <a:pt x="272" y="10613"/>
                    <a:pt x="163" y="15575"/>
                  </a:cubicBezTo>
                  <a:cubicBezTo>
                    <a:pt x="163" y="16010"/>
                    <a:pt x="507" y="16227"/>
                    <a:pt x="851" y="16227"/>
                  </a:cubicBezTo>
                  <a:cubicBezTo>
                    <a:pt x="1195" y="16227"/>
                    <a:pt x="1540" y="16010"/>
                    <a:pt x="1540" y="15575"/>
                  </a:cubicBezTo>
                  <a:cubicBezTo>
                    <a:pt x="1648" y="10613"/>
                    <a:pt x="1576" y="5614"/>
                    <a:pt x="1358" y="652"/>
                  </a:cubicBezTo>
                  <a:cubicBezTo>
                    <a:pt x="1340" y="218"/>
                    <a:pt x="996" y="0"/>
                    <a:pt x="661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911;p70">
              <a:extLst>
                <a:ext uri="{FF2B5EF4-FFF2-40B4-BE49-F238E27FC236}">
                  <a16:creationId xmlns:a16="http://schemas.microsoft.com/office/drawing/2014/main" id="{7F609078-1CEA-4C91-936C-ABEDDC9B303F}"/>
                </a:ext>
              </a:extLst>
            </p:cNvPr>
            <p:cNvSpPr/>
            <p:nvPr/>
          </p:nvSpPr>
          <p:spPr>
            <a:xfrm>
              <a:off x="5180771" y="4000553"/>
              <a:ext cx="252892" cy="46878"/>
            </a:xfrm>
            <a:custGeom>
              <a:avLst/>
              <a:gdLst/>
              <a:ahLst/>
              <a:cxnLst/>
              <a:rect l="l" t="t" r="r" b="b"/>
              <a:pathLst>
                <a:path w="16211" h="3005" extrusionOk="0">
                  <a:moveTo>
                    <a:pt x="5293" y="0"/>
                  </a:moveTo>
                  <a:cubicBezTo>
                    <a:pt x="3794" y="0"/>
                    <a:pt x="2287" y="153"/>
                    <a:pt x="770" y="518"/>
                  </a:cubicBezTo>
                  <a:cubicBezTo>
                    <a:pt x="1" y="719"/>
                    <a:pt x="251" y="1846"/>
                    <a:pt x="950" y="1846"/>
                  </a:cubicBezTo>
                  <a:cubicBezTo>
                    <a:pt x="1008" y="1846"/>
                    <a:pt x="1069" y="1838"/>
                    <a:pt x="1133" y="1822"/>
                  </a:cubicBezTo>
                  <a:cubicBezTo>
                    <a:pt x="2525" y="1490"/>
                    <a:pt x="3911" y="1351"/>
                    <a:pt x="5291" y="1351"/>
                  </a:cubicBezTo>
                  <a:cubicBezTo>
                    <a:pt x="8580" y="1351"/>
                    <a:pt x="11838" y="2139"/>
                    <a:pt x="15078" y="2981"/>
                  </a:cubicBezTo>
                  <a:cubicBezTo>
                    <a:pt x="15140" y="2997"/>
                    <a:pt x="15199" y="3005"/>
                    <a:pt x="15256" y="3005"/>
                  </a:cubicBezTo>
                  <a:cubicBezTo>
                    <a:pt x="15958" y="3005"/>
                    <a:pt x="16211" y="1842"/>
                    <a:pt x="15440" y="1641"/>
                  </a:cubicBezTo>
                  <a:cubicBezTo>
                    <a:pt x="12070" y="786"/>
                    <a:pt x="8700" y="0"/>
                    <a:pt x="5293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912;p70">
              <a:extLst>
                <a:ext uri="{FF2B5EF4-FFF2-40B4-BE49-F238E27FC236}">
                  <a16:creationId xmlns:a16="http://schemas.microsoft.com/office/drawing/2014/main" id="{103F15EB-C3C5-4CC1-9E82-2A56A2F56856}"/>
                </a:ext>
              </a:extLst>
            </p:cNvPr>
            <p:cNvSpPr/>
            <p:nvPr/>
          </p:nvSpPr>
          <p:spPr>
            <a:xfrm>
              <a:off x="5488871" y="4035747"/>
              <a:ext cx="28267" cy="20920"/>
            </a:xfrm>
            <a:custGeom>
              <a:avLst/>
              <a:gdLst/>
              <a:ahLst/>
              <a:cxnLst/>
              <a:rect l="l" t="t" r="r" b="b"/>
              <a:pathLst>
                <a:path w="1812" h="1341" extrusionOk="0">
                  <a:moveTo>
                    <a:pt x="906" y="1"/>
                  </a:moveTo>
                  <a:cubicBezTo>
                    <a:pt x="0" y="1"/>
                    <a:pt x="0" y="1341"/>
                    <a:pt x="906" y="1341"/>
                  </a:cubicBezTo>
                  <a:cubicBezTo>
                    <a:pt x="1811" y="1341"/>
                    <a:pt x="1811" y="1"/>
                    <a:pt x="90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913;p70">
              <a:extLst>
                <a:ext uri="{FF2B5EF4-FFF2-40B4-BE49-F238E27FC236}">
                  <a16:creationId xmlns:a16="http://schemas.microsoft.com/office/drawing/2014/main" id="{7A97788C-27D9-48D6-B505-6BC6EFD76E58}"/>
                </a:ext>
              </a:extLst>
            </p:cNvPr>
            <p:cNvSpPr/>
            <p:nvPr/>
          </p:nvSpPr>
          <p:spPr>
            <a:xfrm>
              <a:off x="5910976" y="3121259"/>
              <a:ext cx="68375" cy="169759"/>
            </a:xfrm>
            <a:custGeom>
              <a:avLst/>
              <a:gdLst/>
              <a:ahLst/>
              <a:cxnLst/>
              <a:rect l="l" t="t" r="r" b="b"/>
              <a:pathLst>
                <a:path w="4383" h="10882" extrusionOk="0">
                  <a:moveTo>
                    <a:pt x="1003" y="1"/>
                  </a:moveTo>
                  <a:cubicBezTo>
                    <a:pt x="476" y="1"/>
                    <a:pt x="1" y="697"/>
                    <a:pt x="507" y="1175"/>
                  </a:cubicBezTo>
                  <a:cubicBezTo>
                    <a:pt x="3006" y="3529"/>
                    <a:pt x="3006" y="7006"/>
                    <a:pt x="2934" y="10230"/>
                  </a:cubicBezTo>
                  <a:cubicBezTo>
                    <a:pt x="2934" y="10665"/>
                    <a:pt x="3278" y="10882"/>
                    <a:pt x="3622" y="10882"/>
                  </a:cubicBezTo>
                  <a:cubicBezTo>
                    <a:pt x="3966" y="10882"/>
                    <a:pt x="4310" y="10665"/>
                    <a:pt x="4310" y="10230"/>
                  </a:cubicBezTo>
                  <a:cubicBezTo>
                    <a:pt x="4382" y="6608"/>
                    <a:pt x="4238" y="2841"/>
                    <a:pt x="1448" y="197"/>
                  </a:cubicBezTo>
                  <a:cubicBezTo>
                    <a:pt x="1311" y="59"/>
                    <a:pt x="1154" y="1"/>
                    <a:pt x="1003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Resim 3" descr="oyuncak, oyuncak bebek, tutma, binme içeren bir resim&#10;&#10;Açıklama otomatik olarak oluşturuldu">
            <a:extLst>
              <a:ext uri="{FF2B5EF4-FFF2-40B4-BE49-F238E27FC236}">
                <a16:creationId xmlns:a16="http://schemas.microsoft.com/office/drawing/2014/main" id="{839E2158-4BDA-4B18-AFEF-3416BDF60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56" y="286953"/>
            <a:ext cx="1228715" cy="1932602"/>
          </a:xfrm>
          <a:prstGeom prst="rect">
            <a:avLst/>
          </a:prstGeom>
        </p:spPr>
      </p:pic>
      <p:sp>
        <p:nvSpPr>
          <p:cNvPr id="5" name="Google Shape;632;p41">
            <a:extLst>
              <a:ext uri="{FF2B5EF4-FFF2-40B4-BE49-F238E27FC236}">
                <a16:creationId xmlns:a16="http://schemas.microsoft.com/office/drawing/2014/main" id="{0A98C858-682C-4C2E-AFB6-E1571C195E6B}"/>
              </a:ext>
            </a:extLst>
          </p:cNvPr>
          <p:cNvSpPr txBox="1"/>
          <p:nvPr/>
        </p:nvSpPr>
        <p:spPr>
          <a:xfrm>
            <a:off x="1972560" y="1415004"/>
            <a:ext cx="1393586" cy="30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tr-TR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Aile ilişkilerimizi</a:t>
            </a:r>
            <a:endParaRPr dirty="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65" name="Google Shape;956;p39">
            <a:extLst>
              <a:ext uri="{FF2B5EF4-FFF2-40B4-BE49-F238E27FC236}">
                <a16:creationId xmlns:a16="http://schemas.microsoft.com/office/drawing/2014/main" id="{5B2ABD9E-88E8-4E00-BDAA-42734F8A0B40}"/>
              </a:ext>
            </a:extLst>
          </p:cNvPr>
          <p:cNvGrpSpPr/>
          <p:nvPr/>
        </p:nvGrpSpPr>
        <p:grpSpPr>
          <a:xfrm rot="16200000">
            <a:off x="4228660" y="1828481"/>
            <a:ext cx="2365546" cy="3280992"/>
            <a:chOff x="6913650" y="2076579"/>
            <a:chExt cx="793354" cy="1358635"/>
          </a:xfrm>
        </p:grpSpPr>
        <p:sp>
          <p:nvSpPr>
            <p:cNvPr id="66" name="Google Shape;957;p39">
              <a:extLst>
                <a:ext uri="{FF2B5EF4-FFF2-40B4-BE49-F238E27FC236}">
                  <a16:creationId xmlns:a16="http://schemas.microsoft.com/office/drawing/2014/main" id="{53DF4ADE-9F9C-4033-89EA-41671E0BD5B0}"/>
                </a:ext>
              </a:extLst>
            </p:cNvPr>
            <p:cNvSpPr/>
            <p:nvPr/>
          </p:nvSpPr>
          <p:spPr>
            <a:xfrm>
              <a:off x="6913650" y="2087694"/>
              <a:ext cx="793354" cy="1336405"/>
            </a:xfrm>
            <a:custGeom>
              <a:avLst/>
              <a:gdLst/>
              <a:ahLst/>
              <a:cxnLst/>
              <a:rect l="l" t="t" r="r" b="b"/>
              <a:pathLst>
                <a:path w="50856" h="85667" extrusionOk="0">
                  <a:moveTo>
                    <a:pt x="22836" y="1"/>
                  </a:moveTo>
                  <a:cubicBezTo>
                    <a:pt x="17213" y="1"/>
                    <a:pt x="11566" y="1130"/>
                    <a:pt x="8694" y="3517"/>
                  </a:cubicBezTo>
                  <a:cubicBezTo>
                    <a:pt x="2464" y="8697"/>
                    <a:pt x="4384" y="20505"/>
                    <a:pt x="3985" y="27423"/>
                  </a:cubicBezTo>
                  <a:cubicBezTo>
                    <a:pt x="3224" y="40861"/>
                    <a:pt x="1" y="60203"/>
                    <a:pt x="8006" y="72699"/>
                  </a:cubicBezTo>
                  <a:cubicBezTo>
                    <a:pt x="7100" y="74293"/>
                    <a:pt x="6521" y="76068"/>
                    <a:pt x="6267" y="77879"/>
                  </a:cubicBezTo>
                  <a:cubicBezTo>
                    <a:pt x="5905" y="80451"/>
                    <a:pt x="6086" y="83095"/>
                    <a:pt x="6267" y="85667"/>
                  </a:cubicBezTo>
                  <a:cubicBezTo>
                    <a:pt x="7136" y="82298"/>
                    <a:pt x="9382" y="79473"/>
                    <a:pt x="12425" y="77807"/>
                  </a:cubicBezTo>
                  <a:cubicBezTo>
                    <a:pt x="15823" y="80500"/>
                    <a:pt x="20305" y="81741"/>
                    <a:pt x="24882" y="81741"/>
                  </a:cubicBezTo>
                  <a:cubicBezTo>
                    <a:pt x="29477" y="81741"/>
                    <a:pt x="34169" y="80491"/>
                    <a:pt x="37961" y="78205"/>
                  </a:cubicBezTo>
                  <a:cubicBezTo>
                    <a:pt x="46473" y="73098"/>
                    <a:pt x="46111" y="62340"/>
                    <a:pt x="46364" y="54082"/>
                  </a:cubicBezTo>
                  <a:cubicBezTo>
                    <a:pt x="46799" y="40209"/>
                    <a:pt x="50856" y="12391"/>
                    <a:pt x="36331" y="2901"/>
                  </a:cubicBezTo>
                  <a:cubicBezTo>
                    <a:pt x="33414" y="1003"/>
                    <a:pt x="28135" y="1"/>
                    <a:pt x="228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accent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958;p39">
              <a:extLst>
                <a:ext uri="{FF2B5EF4-FFF2-40B4-BE49-F238E27FC236}">
                  <a16:creationId xmlns:a16="http://schemas.microsoft.com/office/drawing/2014/main" id="{7770A79A-0B5A-4087-950F-8BFAF15B7BF9}"/>
                </a:ext>
              </a:extLst>
            </p:cNvPr>
            <p:cNvSpPr/>
            <p:nvPr/>
          </p:nvSpPr>
          <p:spPr>
            <a:xfrm>
              <a:off x="6930875" y="2076579"/>
              <a:ext cx="737974" cy="1358635"/>
            </a:xfrm>
            <a:custGeom>
              <a:avLst/>
              <a:gdLst/>
              <a:ahLst/>
              <a:cxnLst/>
              <a:rect l="l" t="t" r="r" b="b"/>
              <a:pathLst>
                <a:path w="47306" h="87092" extrusionOk="0">
                  <a:moveTo>
                    <a:pt x="22684" y="1315"/>
                  </a:moveTo>
                  <a:cubicBezTo>
                    <a:pt x="27019" y="1315"/>
                    <a:pt x="31478" y="2069"/>
                    <a:pt x="34923" y="4165"/>
                  </a:cubicBezTo>
                  <a:lnTo>
                    <a:pt x="34923" y="4165"/>
                  </a:lnTo>
                  <a:cubicBezTo>
                    <a:pt x="34953" y="4195"/>
                    <a:pt x="34988" y="4224"/>
                    <a:pt x="35027" y="4251"/>
                  </a:cubicBezTo>
                  <a:cubicBezTo>
                    <a:pt x="46074" y="11676"/>
                    <a:pt x="45893" y="28230"/>
                    <a:pt x="45495" y="40001"/>
                  </a:cubicBezTo>
                  <a:cubicBezTo>
                    <a:pt x="45278" y="45906"/>
                    <a:pt x="44843" y="51737"/>
                    <a:pt x="44662" y="57605"/>
                  </a:cubicBezTo>
                  <a:cubicBezTo>
                    <a:pt x="44444" y="64668"/>
                    <a:pt x="44010" y="73108"/>
                    <a:pt x="37707" y="77672"/>
                  </a:cubicBezTo>
                  <a:cubicBezTo>
                    <a:pt x="33945" y="80399"/>
                    <a:pt x="29050" y="81857"/>
                    <a:pt x="24209" y="81857"/>
                  </a:cubicBezTo>
                  <a:cubicBezTo>
                    <a:pt x="19728" y="81857"/>
                    <a:pt x="15293" y="80608"/>
                    <a:pt x="11845" y="77961"/>
                  </a:cubicBezTo>
                  <a:cubicBezTo>
                    <a:pt x="11737" y="77907"/>
                    <a:pt x="11619" y="77880"/>
                    <a:pt x="11501" y="77880"/>
                  </a:cubicBezTo>
                  <a:cubicBezTo>
                    <a:pt x="11383" y="77880"/>
                    <a:pt x="11266" y="77907"/>
                    <a:pt x="11157" y="77961"/>
                  </a:cubicBezTo>
                  <a:cubicBezTo>
                    <a:pt x="8914" y="79236"/>
                    <a:pt x="7083" y="81085"/>
                    <a:pt x="5854" y="83293"/>
                  </a:cubicBezTo>
                  <a:lnTo>
                    <a:pt x="5854" y="83293"/>
                  </a:lnTo>
                  <a:cubicBezTo>
                    <a:pt x="5771" y="80025"/>
                    <a:pt x="6056" y="76795"/>
                    <a:pt x="7680" y="73796"/>
                  </a:cubicBezTo>
                  <a:cubicBezTo>
                    <a:pt x="7788" y="73579"/>
                    <a:pt x="7788" y="73325"/>
                    <a:pt x="7680" y="73108"/>
                  </a:cubicBezTo>
                  <a:cubicBezTo>
                    <a:pt x="1" y="60829"/>
                    <a:pt x="2536" y="44819"/>
                    <a:pt x="3551" y="31164"/>
                  </a:cubicBezTo>
                  <a:cubicBezTo>
                    <a:pt x="3985" y="25151"/>
                    <a:pt x="3225" y="19066"/>
                    <a:pt x="4166" y="13125"/>
                  </a:cubicBezTo>
                  <a:cubicBezTo>
                    <a:pt x="4673" y="10047"/>
                    <a:pt x="5724" y="6787"/>
                    <a:pt x="8259" y="4758"/>
                  </a:cubicBezTo>
                  <a:cubicBezTo>
                    <a:pt x="10324" y="3092"/>
                    <a:pt x="13077" y="2404"/>
                    <a:pt x="15648" y="1933"/>
                  </a:cubicBezTo>
                  <a:cubicBezTo>
                    <a:pt x="17816" y="1557"/>
                    <a:pt x="20230" y="1315"/>
                    <a:pt x="22684" y="1315"/>
                  </a:cubicBezTo>
                  <a:close/>
                  <a:moveTo>
                    <a:pt x="22682" y="1"/>
                  </a:moveTo>
                  <a:cubicBezTo>
                    <a:pt x="20584" y="1"/>
                    <a:pt x="18525" y="162"/>
                    <a:pt x="16626" y="412"/>
                  </a:cubicBezTo>
                  <a:cubicBezTo>
                    <a:pt x="10215" y="1281"/>
                    <a:pt x="5072" y="3889"/>
                    <a:pt x="3333" y="10517"/>
                  </a:cubicBezTo>
                  <a:cubicBezTo>
                    <a:pt x="1450" y="17508"/>
                    <a:pt x="2609" y="25187"/>
                    <a:pt x="2065" y="32395"/>
                  </a:cubicBezTo>
                  <a:cubicBezTo>
                    <a:pt x="1413" y="40907"/>
                    <a:pt x="508" y="49491"/>
                    <a:pt x="1486" y="58040"/>
                  </a:cubicBezTo>
                  <a:cubicBezTo>
                    <a:pt x="1957" y="62495"/>
                    <a:pt x="2971" y="66950"/>
                    <a:pt x="4927" y="71007"/>
                  </a:cubicBezTo>
                  <a:cubicBezTo>
                    <a:pt x="5325" y="71876"/>
                    <a:pt x="6231" y="72854"/>
                    <a:pt x="6122" y="73796"/>
                  </a:cubicBezTo>
                  <a:cubicBezTo>
                    <a:pt x="5941" y="75064"/>
                    <a:pt x="5036" y="76404"/>
                    <a:pt x="4818" y="77672"/>
                  </a:cubicBezTo>
                  <a:cubicBezTo>
                    <a:pt x="4239" y="80569"/>
                    <a:pt x="4420" y="83503"/>
                    <a:pt x="4637" y="86437"/>
                  </a:cubicBezTo>
                  <a:cubicBezTo>
                    <a:pt x="4637" y="86859"/>
                    <a:pt x="4971" y="87091"/>
                    <a:pt x="5306" y="87091"/>
                  </a:cubicBezTo>
                  <a:cubicBezTo>
                    <a:pt x="5575" y="87091"/>
                    <a:pt x="5844" y="86941"/>
                    <a:pt x="5941" y="86618"/>
                  </a:cubicBezTo>
                  <a:cubicBezTo>
                    <a:pt x="5962" y="86545"/>
                    <a:pt x="5983" y="86473"/>
                    <a:pt x="6005" y="86400"/>
                  </a:cubicBezTo>
                  <a:lnTo>
                    <a:pt x="6005" y="86400"/>
                  </a:lnTo>
                  <a:lnTo>
                    <a:pt x="6014" y="86401"/>
                  </a:lnTo>
                  <a:cubicBezTo>
                    <a:pt x="6013" y="86393"/>
                    <a:pt x="6013" y="86386"/>
                    <a:pt x="6012" y="86378"/>
                  </a:cubicBezTo>
                  <a:lnTo>
                    <a:pt x="6012" y="86378"/>
                  </a:lnTo>
                  <a:cubicBezTo>
                    <a:pt x="6373" y="85195"/>
                    <a:pt x="6893" y="84050"/>
                    <a:pt x="7571" y="83032"/>
                  </a:cubicBezTo>
                  <a:cubicBezTo>
                    <a:pt x="8223" y="82091"/>
                    <a:pt x="9744" y="79954"/>
                    <a:pt x="10940" y="79664"/>
                  </a:cubicBezTo>
                  <a:cubicBezTo>
                    <a:pt x="11027" y="79644"/>
                    <a:pt x="11120" y="79635"/>
                    <a:pt x="11218" y="79635"/>
                  </a:cubicBezTo>
                  <a:cubicBezTo>
                    <a:pt x="12575" y="79635"/>
                    <a:pt x="14840" y="81400"/>
                    <a:pt x="16192" y="81873"/>
                  </a:cubicBezTo>
                  <a:cubicBezTo>
                    <a:pt x="18660" y="82771"/>
                    <a:pt x="21282" y="83168"/>
                    <a:pt x="23909" y="83168"/>
                  </a:cubicBezTo>
                  <a:cubicBezTo>
                    <a:pt x="25523" y="83168"/>
                    <a:pt x="27140" y="83018"/>
                    <a:pt x="28724" y="82743"/>
                  </a:cubicBezTo>
                  <a:cubicBezTo>
                    <a:pt x="32745" y="82018"/>
                    <a:pt x="36947" y="80388"/>
                    <a:pt x="39953" y="77563"/>
                  </a:cubicBezTo>
                  <a:cubicBezTo>
                    <a:pt x="42742" y="74955"/>
                    <a:pt x="44300" y="71369"/>
                    <a:pt x="45060" y="67675"/>
                  </a:cubicBezTo>
                  <a:cubicBezTo>
                    <a:pt x="46545" y="60720"/>
                    <a:pt x="46147" y="53222"/>
                    <a:pt x="46545" y="46123"/>
                  </a:cubicBezTo>
                  <a:cubicBezTo>
                    <a:pt x="47016" y="38444"/>
                    <a:pt x="47306" y="30620"/>
                    <a:pt x="46183" y="22941"/>
                  </a:cubicBezTo>
                  <a:cubicBezTo>
                    <a:pt x="45099" y="15320"/>
                    <a:pt x="42395" y="7591"/>
                    <a:pt x="35772" y="3094"/>
                  </a:cubicBezTo>
                  <a:lnTo>
                    <a:pt x="35772" y="3094"/>
                  </a:lnTo>
                  <a:cubicBezTo>
                    <a:pt x="35754" y="3081"/>
                    <a:pt x="35735" y="3068"/>
                    <a:pt x="35715" y="3056"/>
                  </a:cubicBezTo>
                  <a:lnTo>
                    <a:pt x="35715" y="3056"/>
                  </a:lnTo>
                  <a:cubicBezTo>
                    <a:pt x="35715" y="3056"/>
                    <a:pt x="35715" y="3056"/>
                    <a:pt x="35715" y="3056"/>
                  </a:cubicBezTo>
                  <a:cubicBezTo>
                    <a:pt x="35705" y="3049"/>
                    <a:pt x="35695" y="3043"/>
                    <a:pt x="35685" y="3037"/>
                  </a:cubicBezTo>
                  <a:lnTo>
                    <a:pt x="35685" y="3037"/>
                  </a:lnTo>
                  <a:cubicBezTo>
                    <a:pt x="32011" y="765"/>
                    <a:pt x="27255" y="1"/>
                    <a:pt x="226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959;p39">
              <a:extLst>
                <a:ext uri="{FF2B5EF4-FFF2-40B4-BE49-F238E27FC236}">
                  <a16:creationId xmlns:a16="http://schemas.microsoft.com/office/drawing/2014/main" id="{6BFC6BA3-397C-4DD8-AFE9-035A2BF5085C}"/>
                </a:ext>
              </a:extLst>
            </p:cNvPr>
            <p:cNvSpPr/>
            <p:nvPr/>
          </p:nvSpPr>
          <p:spPr>
            <a:xfrm>
              <a:off x="7067825" y="2175494"/>
              <a:ext cx="115627" cy="174720"/>
            </a:xfrm>
            <a:custGeom>
              <a:avLst/>
              <a:gdLst/>
              <a:ahLst/>
              <a:cxnLst/>
              <a:rect l="l" t="t" r="r" b="b"/>
              <a:pathLst>
                <a:path w="7412" h="11200" extrusionOk="0">
                  <a:moveTo>
                    <a:pt x="5799" y="1"/>
                  </a:moveTo>
                  <a:cubicBezTo>
                    <a:pt x="617" y="1"/>
                    <a:pt x="0" y="6565"/>
                    <a:pt x="277" y="10548"/>
                  </a:cubicBezTo>
                  <a:cubicBezTo>
                    <a:pt x="296" y="10982"/>
                    <a:pt x="649" y="11200"/>
                    <a:pt x="988" y="11200"/>
                  </a:cubicBezTo>
                  <a:cubicBezTo>
                    <a:pt x="1328" y="11200"/>
                    <a:pt x="1654" y="10982"/>
                    <a:pt x="1618" y="10548"/>
                  </a:cubicBezTo>
                  <a:cubicBezTo>
                    <a:pt x="1374" y="7248"/>
                    <a:pt x="1498" y="1350"/>
                    <a:pt x="5948" y="1350"/>
                  </a:cubicBezTo>
                  <a:cubicBezTo>
                    <a:pt x="6138" y="1350"/>
                    <a:pt x="6337" y="1361"/>
                    <a:pt x="6544" y="1384"/>
                  </a:cubicBezTo>
                  <a:cubicBezTo>
                    <a:pt x="6577" y="1388"/>
                    <a:pt x="6608" y="1390"/>
                    <a:pt x="6639" y="1390"/>
                  </a:cubicBezTo>
                  <a:cubicBezTo>
                    <a:pt x="7412" y="1390"/>
                    <a:pt x="7380" y="113"/>
                    <a:pt x="6544" y="43"/>
                  </a:cubicBezTo>
                  <a:cubicBezTo>
                    <a:pt x="6286" y="15"/>
                    <a:pt x="6038" y="1"/>
                    <a:pt x="5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accent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960;p39">
              <a:extLst>
                <a:ext uri="{FF2B5EF4-FFF2-40B4-BE49-F238E27FC236}">
                  <a16:creationId xmlns:a16="http://schemas.microsoft.com/office/drawing/2014/main" id="{ACC41690-E84C-4E9D-B067-B9CB8E5130F1}"/>
                </a:ext>
              </a:extLst>
            </p:cNvPr>
            <p:cNvSpPr/>
            <p:nvPr/>
          </p:nvSpPr>
          <p:spPr>
            <a:xfrm>
              <a:off x="7056890" y="2413487"/>
              <a:ext cx="28267" cy="21481"/>
            </a:xfrm>
            <a:custGeom>
              <a:avLst/>
              <a:gdLst/>
              <a:ahLst/>
              <a:cxnLst/>
              <a:rect l="l" t="t" r="r" b="b"/>
              <a:pathLst>
                <a:path w="1812" h="1377" extrusionOk="0">
                  <a:moveTo>
                    <a:pt x="906" y="0"/>
                  </a:moveTo>
                  <a:cubicBezTo>
                    <a:pt x="0" y="0"/>
                    <a:pt x="0" y="1377"/>
                    <a:pt x="906" y="1377"/>
                  </a:cubicBezTo>
                  <a:cubicBezTo>
                    <a:pt x="1812" y="1377"/>
                    <a:pt x="1812" y="0"/>
                    <a:pt x="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accent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61;p39">
              <a:extLst>
                <a:ext uri="{FF2B5EF4-FFF2-40B4-BE49-F238E27FC236}">
                  <a16:creationId xmlns:a16="http://schemas.microsoft.com/office/drawing/2014/main" id="{BAC168D8-AB66-4314-AEC3-5439701F5020}"/>
                </a:ext>
              </a:extLst>
            </p:cNvPr>
            <p:cNvSpPr/>
            <p:nvPr/>
          </p:nvSpPr>
          <p:spPr>
            <a:xfrm>
              <a:off x="7130350" y="2221326"/>
              <a:ext cx="58172" cy="57689"/>
            </a:xfrm>
            <a:custGeom>
              <a:avLst/>
              <a:gdLst/>
              <a:ahLst/>
              <a:cxnLst/>
              <a:rect l="l" t="t" r="r" b="b"/>
              <a:pathLst>
                <a:path w="3729" h="3698" extrusionOk="0">
                  <a:moveTo>
                    <a:pt x="2893" y="0"/>
                  </a:moveTo>
                  <a:cubicBezTo>
                    <a:pt x="2871" y="0"/>
                    <a:pt x="2849" y="1"/>
                    <a:pt x="2825" y="3"/>
                  </a:cubicBezTo>
                  <a:cubicBezTo>
                    <a:pt x="1232" y="112"/>
                    <a:pt x="0" y="1452"/>
                    <a:pt x="0" y="3046"/>
                  </a:cubicBezTo>
                  <a:cubicBezTo>
                    <a:pt x="18" y="3480"/>
                    <a:pt x="362" y="3698"/>
                    <a:pt x="702" y="3698"/>
                  </a:cubicBezTo>
                  <a:cubicBezTo>
                    <a:pt x="1042" y="3698"/>
                    <a:pt x="1377" y="3480"/>
                    <a:pt x="1377" y="3046"/>
                  </a:cubicBezTo>
                  <a:cubicBezTo>
                    <a:pt x="1340" y="2176"/>
                    <a:pt x="1992" y="1452"/>
                    <a:pt x="2825" y="1343"/>
                  </a:cubicBezTo>
                  <a:cubicBezTo>
                    <a:pt x="3673" y="1308"/>
                    <a:pt x="3729" y="0"/>
                    <a:pt x="2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accent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62;p39">
              <a:extLst>
                <a:ext uri="{FF2B5EF4-FFF2-40B4-BE49-F238E27FC236}">
                  <a16:creationId xmlns:a16="http://schemas.microsoft.com/office/drawing/2014/main" id="{7B847BCF-B2DD-4447-8282-F4AAD593750D}"/>
                </a:ext>
              </a:extLst>
            </p:cNvPr>
            <p:cNvSpPr/>
            <p:nvPr/>
          </p:nvSpPr>
          <p:spPr>
            <a:xfrm>
              <a:off x="7424753" y="3190570"/>
              <a:ext cx="114364" cy="104504"/>
            </a:xfrm>
            <a:custGeom>
              <a:avLst/>
              <a:gdLst/>
              <a:ahLst/>
              <a:cxnLst/>
              <a:rect l="l" t="t" r="r" b="b"/>
              <a:pathLst>
                <a:path w="7331" h="6699" extrusionOk="0">
                  <a:moveTo>
                    <a:pt x="6503" y="0"/>
                  </a:moveTo>
                  <a:cubicBezTo>
                    <a:pt x="6241" y="0"/>
                    <a:pt x="5998" y="151"/>
                    <a:pt x="5940" y="499"/>
                  </a:cubicBezTo>
                  <a:cubicBezTo>
                    <a:pt x="5541" y="3070"/>
                    <a:pt x="3477" y="5063"/>
                    <a:pt x="869" y="5352"/>
                  </a:cubicBezTo>
                  <a:cubicBezTo>
                    <a:pt x="33" y="5422"/>
                    <a:pt x="1" y="6699"/>
                    <a:pt x="774" y="6699"/>
                  </a:cubicBezTo>
                  <a:cubicBezTo>
                    <a:pt x="804" y="6699"/>
                    <a:pt x="836" y="6697"/>
                    <a:pt x="869" y="6692"/>
                  </a:cubicBezTo>
                  <a:cubicBezTo>
                    <a:pt x="4093" y="6439"/>
                    <a:pt x="6700" y="4012"/>
                    <a:pt x="7244" y="861"/>
                  </a:cubicBezTo>
                  <a:cubicBezTo>
                    <a:pt x="7331" y="339"/>
                    <a:pt x="6896" y="0"/>
                    <a:pt x="6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accent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63;p39">
              <a:extLst>
                <a:ext uri="{FF2B5EF4-FFF2-40B4-BE49-F238E27FC236}">
                  <a16:creationId xmlns:a16="http://schemas.microsoft.com/office/drawing/2014/main" id="{913FE031-4A26-4DF5-BD71-FC39CB4A9166}"/>
                </a:ext>
              </a:extLst>
            </p:cNvPr>
            <p:cNvSpPr/>
            <p:nvPr/>
          </p:nvSpPr>
          <p:spPr>
            <a:xfrm>
              <a:off x="7437202" y="3162724"/>
              <a:ext cx="56737" cy="62993"/>
            </a:xfrm>
            <a:custGeom>
              <a:avLst/>
              <a:gdLst/>
              <a:ahLst/>
              <a:cxnLst/>
              <a:rect l="l" t="t" r="r" b="b"/>
              <a:pathLst>
                <a:path w="3637" h="4038" extrusionOk="0">
                  <a:moveTo>
                    <a:pt x="2805" y="0"/>
                  </a:moveTo>
                  <a:cubicBezTo>
                    <a:pt x="2530" y="0"/>
                    <a:pt x="2250" y="143"/>
                    <a:pt x="2135" y="473"/>
                  </a:cubicBezTo>
                  <a:cubicBezTo>
                    <a:pt x="1773" y="1378"/>
                    <a:pt x="1230" y="2211"/>
                    <a:pt x="506" y="2899"/>
                  </a:cubicBezTo>
                  <a:cubicBezTo>
                    <a:pt x="0" y="3349"/>
                    <a:pt x="474" y="4037"/>
                    <a:pt x="1017" y="4037"/>
                  </a:cubicBezTo>
                  <a:cubicBezTo>
                    <a:pt x="1174" y="4037"/>
                    <a:pt x="1337" y="3980"/>
                    <a:pt x="1483" y="3841"/>
                  </a:cubicBezTo>
                  <a:cubicBezTo>
                    <a:pt x="2353" y="3008"/>
                    <a:pt x="3041" y="1958"/>
                    <a:pt x="3439" y="835"/>
                  </a:cubicBezTo>
                  <a:cubicBezTo>
                    <a:pt x="3636" y="332"/>
                    <a:pt x="3225" y="0"/>
                    <a:pt x="2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accent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Resim 6" descr="oyuncak, oyuncak bebek içeren bir resim&#10;&#10;Açıklama otomatik olarak oluşturuldu">
            <a:extLst>
              <a:ext uri="{FF2B5EF4-FFF2-40B4-BE49-F238E27FC236}">
                <a16:creationId xmlns:a16="http://schemas.microsoft.com/office/drawing/2014/main" id="{6A32CD44-AF78-4C47-A68E-33C263E7B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634" y="2423874"/>
            <a:ext cx="1884775" cy="2377937"/>
          </a:xfrm>
          <a:prstGeom prst="rect">
            <a:avLst/>
          </a:prstGeom>
        </p:spPr>
      </p:pic>
      <p:sp>
        <p:nvSpPr>
          <p:cNvPr id="8" name="Google Shape;632;p41">
            <a:extLst>
              <a:ext uri="{FF2B5EF4-FFF2-40B4-BE49-F238E27FC236}">
                <a16:creationId xmlns:a16="http://schemas.microsoft.com/office/drawing/2014/main" id="{7A87D531-8E39-4D5A-A9CD-BD4F9C3B2791}"/>
              </a:ext>
            </a:extLst>
          </p:cNvPr>
          <p:cNvSpPr txBox="1"/>
          <p:nvPr/>
        </p:nvSpPr>
        <p:spPr>
          <a:xfrm>
            <a:off x="3087035" y="1841350"/>
            <a:ext cx="1093292" cy="30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tr-TR" dirty="0">
                <a:solidFill>
                  <a:srgbClr val="002060"/>
                </a:solidFill>
                <a:latin typeface="Nunito"/>
                <a:ea typeface="Nunito"/>
                <a:cs typeface="Cavolini" panose="03000502040302020204" pitchFamily="66" charset="0"/>
                <a:sym typeface="Nunito"/>
              </a:rPr>
              <a:t>Kaygılarımızı</a:t>
            </a:r>
            <a:endParaRPr dirty="0">
              <a:solidFill>
                <a:srgbClr val="002060"/>
              </a:solidFill>
              <a:latin typeface="Nunito"/>
              <a:ea typeface="Nunito"/>
              <a:cs typeface="Cavolini" panose="03000502040302020204" pitchFamily="66" charset="0"/>
              <a:sym typeface="Nunito"/>
            </a:endParaRPr>
          </a:p>
        </p:txBody>
      </p:sp>
      <p:sp>
        <p:nvSpPr>
          <p:cNvPr id="9" name="Google Shape;632;p41">
            <a:extLst>
              <a:ext uri="{FF2B5EF4-FFF2-40B4-BE49-F238E27FC236}">
                <a16:creationId xmlns:a16="http://schemas.microsoft.com/office/drawing/2014/main" id="{E39ED0DA-2DB6-4410-A3AB-1B1FE358C00B}"/>
              </a:ext>
            </a:extLst>
          </p:cNvPr>
          <p:cNvSpPr txBox="1"/>
          <p:nvPr/>
        </p:nvSpPr>
        <p:spPr>
          <a:xfrm>
            <a:off x="2669353" y="1145154"/>
            <a:ext cx="2147385" cy="30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tr-TR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Hayatımızdaki değişiklikleri</a:t>
            </a:r>
            <a:endParaRPr dirty="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" name="Google Shape;632;p41">
            <a:extLst>
              <a:ext uri="{FF2B5EF4-FFF2-40B4-BE49-F238E27FC236}">
                <a16:creationId xmlns:a16="http://schemas.microsoft.com/office/drawing/2014/main" id="{28F1D179-0B69-46D5-B034-C09FEC58CF84}"/>
              </a:ext>
            </a:extLst>
          </p:cNvPr>
          <p:cNvSpPr txBox="1"/>
          <p:nvPr/>
        </p:nvSpPr>
        <p:spPr>
          <a:xfrm>
            <a:off x="1735080" y="1752135"/>
            <a:ext cx="1149000" cy="30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tr-TR" dirty="0">
                <a:solidFill>
                  <a:srgbClr val="002060"/>
                </a:solidFill>
                <a:latin typeface="Nunito"/>
                <a:ea typeface="Nunito"/>
                <a:cs typeface="Cavolini" panose="03000502040302020204" pitchFamily="66" charset="0"/>
                <a:sym typeface="Nunito"/>
              </a:rPr>
              <a:t>Hayallerimizi</a:t>
            </a:r>
            <a:endParaRPr dirty="0">
              <a:solidFill>
                <a:srgbClr val="002060"/>
              </a:solidFill>
              <a:latin typeface="Nunito"/>
              <a:ea typeface="Nunito"/>
              <a:cs typeface="Cavolini" panose="03000502040302020204" pitchFamily="66" charset="0"/>
              <a:sym typeface="Nunito"/>
            </a:endParaRPr>
          </a:p>
        </p:txBody>
      </p:sp>
      <p:sp>
        <p:nvSpPr>
          <p:cNvPr id="11" name="Google Shape;632;p41">
            <a:extLst>
              <a:ext uri="{FF2B5EF4-FFF2-40B4-BE49-F238E27FC236}">
                <a16:creationId xmlns:a16="http://schemas.microsoft.com/office/drawing/2014/main" id="{B0FB7199-E687-4EED-A8B2-9DC983E05940}"/>
              </a:ext>
            </a:extLst>
          </p:cNvPr>
          <p:cNvSpPr txBox="1"/>
          <p:nvPr/>
        </p:nvSpPr>
        <p:spPr>
          <a:xfrm>
            <a:off x="4126671" y="1543682"/>
            <a:ext cx="1149000" cy="30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tr-TR" dirty="0">
                <a:solidFill>
                  <a:srgbClr val="002060"/>
                </a:solidFill>
                <a:latin typeface="Nunito"/>
                <a:ea typeface="Nunito"/>
                <a:cs typeface="Cavolini" panose="03000502040302020204" pitchFamily="66" charset="0"/>
                <a:sym typeface="Nunito"/>
              </a:rPr>
              <a:t>Fikirlerimizi</a:t>
            </a:r>
            <a:endParaRPr dirty="0">
              <a:solidFill>
                <a:srgbClr val="002060"/>
              </a:solidFill>
              <a:latin typeface="Nunito"/>
              <a:ea typeface="Nunito"/>
              <a:cs typeface="Cavolini" panose="03000502040302020204" pitchFamily="66" charset="0"/>
              <a:sym typeface="Nunito"/>
            </a:endParaRPr>
          </a:p>
        </p:txBody>
      </p:sp>
      <p:sp>
        <p:nvSpPr>
          <p:cNvPr id="12" name="Google Shape;632;p41">
            <a:extLst>
              <a:ext uri="{FF2B5EF4-FFF2-40B4-BE49-F238E27FC236}">
                <a16:creationId xmlns:a16="http://schemas.microsoft.com/office/drawing/2014/main" id="{A48B020E-0033-489D-B67E-91EFB970CE50}"/>
              </a:ext>
            </a:extLst>
          </p:cNvPr>
          <p:cNvSpPr txBox="1"/>
          <p:nvPr/>
        </p:nvSpPr>
        <p:spPr>
          <a:xfrm>
            <a:off x="1605140" y="2174762"/>
            <a:ext cx="1825185" cy="30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tr-TR" dirty="0">
                <a:solidFill>
                  <a:srgbClr val="002060"/>
                </a:solidFill>
                <a:latin typeface="Nunito"/>
                <a:ea typeface="Nunito"/>
                <a:cs typeface="Cavolini" panose="03000502040302020204" pitchFamily="66" charset="0"/>
                <a:sym typeface="Nunito"/>
              </a:rPr>
              <a:t>Arkadaşlık ilişkilerimizi</a:t>
            </a:r>
            <a:endParaRPr dirty="0">
              <a:solidFill>
                <a:srgbClr val="002060"/>
              </a:solidFill>
              <a:latin typeface="Nunito"/>
              <a:ea typeface="Nunito"/>
              <a:cs typeface="Cavolini" panose="03000502040302020204" pitchFamily="66" charset="0"/>
              <a:sym typeface="Nunito"/>
            </a:endParaRPr>
          </a:p>
        </p:txBody>
      </p:sp>
      <p:sp>
        <p:nvSpPr>
          <p:cNvPr id="13" name="Google Shape;632;p41">
            <a:extLst>
              <a:ext uri="{FF2B5EF4-FFF2-40B4-BE49-F238E27FC236}">
                <a16:creationId xmlns:a16="http://schemas.microsoft.com/office/drawing/2014/main" id="{A95AC5E6-A642-4085-9D72-1658917A2681}"/>
              </a:ext>
            </a:extLst>
          </p:cNvPr>
          <p:cNvSpPr txBox="1"/>
          <p:nvPr/>
        </p:nvSpPr>
        <p:spPr>
          <a:xfrm>
            <a:off x="1870420" y="2701017"/>
            <a:ext cx="1149000" cy="30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tr-TR" dirty="0">
                <a:solidFill>
                  <a:srgbClr val="002060"/>
                </a:solidFill>
                <a:latin typeface="Nunito"/>
                <a:ea typeface="Nunito"/>
                <a:cs typeface="Cavolini" panose="03000502040302020204" pitchFamily="66" charset="0"/>
                <a:sym typeface="Nunito"/>
              </a:rPr>
              <a:t>Hedeflerimizi</a:t>
            </a:r>
            <a:endParaRPr dirty="0">
              <a:solidFill>
                <a:srgbClr val="002060"/>
              </a:solidFill>
              <a:latin typeface="Nunito"/>
              <a:ea typeface="Nunito"/>
              <a:cs typeface="Cavolini" panose="03000502040302020204" pitchFamily="66" charset="0"/>
              <a:sym typeface="Nunito"/>
            </a:endParaRPr>
          </a:p>
        </p:txBody>
      </p:sp>
      <p:sp>
        <p:nvSpPr>
          <p:cNvPr id="97" name="Google Shape;974;p52">
            <a:extLst>
              <a:ext uri="{FF2B5EF4-FFF2-40B4-BE49-F238E27FC236}">
                <a16:creationId xmlns:a16="http://schemas.microsoft.com/office/drawing/2014/main" id="{7995F228-06FB-4362-AA2E-E10D50DA5AFD}"/>
              </a:ext>
            </a:extLst>
          </p:cNvPr>
          <p:cNvSpPr txBox="1">
            <a:spLocks/>
          </p:cNvSpPr>
          <p:nvPr/>
        </p:nvSpPr>
        <p:spPr>
          <a:xfrm>
            <a:off x="5402454" y="2915260"/>
            <a:ext cx="1226540" cy="377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tr-TR" sz="1400" dirty="0">
                <a:latin typeface="Nunito"/>
              </a:rPr>
              <a:t>Sevinçlerimizi</a:t>
            </a:r>
          </a:p>
        </p:txBody>
      </p:sp>
      <p:sp>
        <p:nvSpPr>
          <p:cNvPr id="15" name="Google Shape;974;p52">
            <a:extLst>
              <a:ext uri="{FF2B5EF4-FFF2-40B4-BE49-F238E27FC236}">
                <a16:creationId xmlns:a16="http://schemas.microsoft.com/office/drawing/2014/main" id="{CF629C90-121D-4B2D-A31A-737F464DA6D4}"/>
              </a:ext>
            </a:extLst>
          </p:cNvPr>
          <p:cNvSpPr txBox="1">
            <a:spLocks/>
          </p:cNvSpPr>
          <p:nvPr/>
        </p:nvSpPr>
        <p:spPr>
          <a:xfrm>
            <a:off x="3861163" y="3118460"/>
            <a:ext cx="1302280" cy="377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tr-TR" sz="1400" dirty="0">
                <a:latin typeface="Nunito"/>
              </a:rPr>
              <a:t>Üzüntülerimizi</a:t>
            </a:r>
          </a:p>
        </p:txBody>
      </p:sp>
      <p:sp>
        <p:nvSpPr>
          <p:cNvPr id="16" name="Google Shape;974;p52">
            <a:extLst>
              <a:ext uri="{FF2B5EF4-FFF2-40B4-BE49-F238E27FC236}">
                <a16:creationId xmlns:a16="http://schemas.microsoft.com/office/drawing/2014/main" id="{7DEF76F6-97A5-4087-9B48-515C0B870C56}"/>
              </a:ext>
            </a:extLst>
          </p:cNvPr>
          <p:cNvSpPr txBox="1">
            <a:spLocks/>
          </p:cNvSpPr>
          <p:nvPr/>
        </p:nvSpPr>
        <p:spPr>
          <a:xfrm>
            <a:off x="4284457" y="3406814"/>
            <a:ext cx="2446515" cy="377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tr-TR" sz="1400" dirty="0">
                <a:latin typeface="Nunito"/>
              </a:rPr>
              <a:t>Nasıl ders çalışabileceğimizi</a:t>
            </a:r>
          </a:p>
        </p:txBody>
      </p:sp>
      <p:sp>
        <p:nvSpPr>
          <p:cNvPr id="17" name="Google Shape;974;p52">
            <a:extLst>
              <a:ext uri="{FF2B5EF4-FFF2-40B4-BE49-F238E27FC236}">
                <a16:creationId xmlns:a16="http://schemas.microsoft.com/office/drawing/2014/main" id="{264F99CD-9D41-4E80-98B2-9C2D6717466F}"/>
              </a:ext>
            </a:extLst>
          </p:cNvPr>
          <p:cNvSpPr txBox="1">
            <a:spLocks/>
          </p:cNvSpPr>
          <p:nvPr/>
        </p:nvSpPr>
        <p:spPr>
          <a:xfrm>
            <a:off x="5061117" y="3756641"/>
            <a:ext cx="1439001" cy="377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tr-TR" sz="1400" dirty="0">
                <a:latin typeface="Nunito"/>
              </a:rPr>
              <a:t>Problemlerimizi</a:t>
            </a:r>
          </a:p>
        </p:txBody>
      </p:sp>
      <p:sp>
        <p:nvSpPr>
          <p:cNvPr id="18" name="Google Shape;974;p52">
            <a:extLst>
              <a:ext uri="{FF2B5EF4-FFF2-40B4-BE49-F238E27FC236}">
                <a16:creationId xmlns:a16="http://schemas.microsoft.com/office/drawing/2014/main" id="{D72223BE-2C3D-44EF-A952-B4C6C34ED6C6}"/>
              </a:ext>
            </a:extLst>
          </p:cNvPr>
          <p:cNvSpPr txBox="1">
            <a:spLocks/>
          </p:cNvSpPr>
          <p:nvPr/>
        </p:nvSpPr>
        <p:spPr>
          <a:xfrm>
            <a:off x="3114125" y="2343097"/>
            <a:ext cx="2615583" cy="561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tr-TR" sz="1600" b="1" dirty="0">
                <a:latin typeface="Nunito"/>
              </a:rPr>
              <a:t>Ve hissettiğimiz bütün duygu, düşüncelerimizi 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552;p65">
            <a:extLst>
              <a:ext uri="{FF2B5EF4-FFF2-40B4-BE49-F238E27FC236}">
                <a16:creationId xmlns:a16="http://schemas.microsoft.com/office/drawing/2014/main" id="{6AC68173-2167-4736-BA46-EE1FB66D277C}"/>
              </a:ext>
            </a:extLst>
          </p:cNvPr>
          <p:cNvSpPr/>
          <p:nvPr/>
        </p:nvSpPr>
        <p:spPr>
          <a:xfrm rot="661183" flipH="1">
            <a:off x="1915348" y="1363774"/>
            <a:ext cx="5384993" cy="3048455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solidFill>
            <a:schemeClr val="lt2"/>
          </a:solidFill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0" name="Google Shape;1130;p55"/>
          <p:cNvSpPr txBox="1">
            <a:spLocks noGrp="1"/>
          </p:cNvSpPr>
          <p:nvPr>
            <p:ph type="ctrTitle"/>
          </p:nvPr>
        </p:nvSpPr>
        <p:spPr>
          <a:xfrm>
            <a:off x="753595" y="487529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dirty="0"/>
              <a:t>OKUL PSİKOLOJİK DANIŞMANIMIZ ;</a:t>
            </a:r>
            <a:endParaRPr b="1" dirty="0"/>
          </a:p>
        </p:txBody>
      </p:sp>
      <p:grpSp>
        <p:nvGrpSpPr>
          <p:cNvPr id="1135" name="Google Shape;1135;p55"/>
          <p:cNvGrpSpPr/>
          <p:nvPr/>
        </p:nvGrpSpPr>
        <p:grpSpPr>
          <a:xfrm rot="-544829" flipH="1">
            <a:off x="366370" y="3088686"/>
            <a:ext cx="322982" cy="326452"/>
            <a:chOff x="2079900" y="3077638"/>
            <a:chExt cx="367775" cy="382800"/>
          </a:xfrm>
        </p:grpSpPr>
        <p:sp>
          <p:nvSpPr>
            <p:cNvPr id="1136" name="Google Shape;1136;p55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55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55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55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0" name="Google Shape;1140;p55"/>
          <p:cNvGrpSpPr/>
          <p:nvPr/>
        </p:nvGrpSpPr>
        <p:grpSpPr>
          <a:xfrm rot="632919">
            <a:off x="8039421" y="852037"/>
            <a:ext cx="641652" cy="668105"/>
            <a:chOff x="2079900" y="3077638"/>
            <a:chExt cx="367775" cy="382800"/>
          </a:xfrm>
        </p:grpSpPr>
        <p:sp>
          <p:nvSpPr>
            <p:cNvPr id="1141" name="Google Shape;1141;p55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55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55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55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823;p67">
            <a:extLst>
              <a:ext uri="{FF2B5EF4-FFF2-40B4-BE49-F238E27FC236}">
                <a16:creationId xmlns:a16="http://schemas.microsoft.com/office/drawing/2014/main" id="{2C7E88EB-7328-4E1B-8FE6-076154A7BC0A}"/>
              </a:ext>
            </a:extLst>
          </p:cNvPr>
          <p:cNvSpPr/>
          <p:nvPr/>
        </p:nvSpPr>
        <p:spPr>
          <a:xfrm rot="1654286">
            <a:off x="2610671" y="1447315"/>
            <a:ext cx="87574" cy="85758"/>
          </a:xfrm>
          <a:custGeom>
            <a:avLst/>
            <a:gdLst/>
            <a:ahLst/>
            <a:cxnLst/>
            <a:rect l="l" t="t" r="r" b="b"/>
            <a:pathLst>
              <a:path w="4685" h="4610" extrusionOk="0">
                <a:moveTo>
                  <a:pt x="3587" y="0"/>
                </a:moveTo>
                <a:cubicBezTo>
                  <a:pt x="3409" y="0"/>
                  <a:pt x="3222" y="70"/>
                  <a:pt x="3055" y="237"/>
                </a:cubicBezTo>
                <a:cubicBezTo>
                  <a:pt x="2037" y="1196"/>
                  <a:pt x="1079" y="2274"/>
                  <a:pt x="240" y="3412"/>
                </a:cubicBezTo>
                <a:cubicBezTo>
                  <a:pt x="1" y="3771"/>
                  <a:pt x="61" y="4250"/>
                  <a:pt x="420" y="4490"/>
                </a:cubicBezTo>
                <a:cubicBezTo>
                  <a:pt x="540" y="4550"/>
                  <a:pt x="719" y="4610"/>
                  <a:pt x="899" y="4610"/>
                </a:cubicBezTo>
                <a:cubicBezTo>
                  <a:pt x="1139" y="4610"/>
                  <a:pt x="1378" y="4490"/>
                  <a:pt x="1498" y="4310"/>
                </a:cubicBezTo>
                <a:cubicBezTo>
                  <a:pt x="2277" y="3232"/>
                  <a:pt x="3175" y="2214"/>
                  <a:pt x="4133" y="1316"/>
                </a:cubicBezTo>
                <a:cubicBezTo>
                  <a:pt x="4685" y="764"/>
                  <a:pt x="4178" y="0"/>
                  <a:pt x="35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824;p67">
            <a:extLst>
              <a:ext uri="{FF2B5EF4-FFF2-40B4-BE49-F238E27FC236}">
                <a16:creationId xmlns:a16="http://schemas.microsoft.com/office/drawing/2014/main" id="{D9CE0654-C7CC-4FA5-98BC-DAB369CB6E73}"/>
              </a:ext>
            </a:extLst>
          </p:cNvPr>
          <p:cNvSpPr/>
          <p:nvPr/>
        </p:nvSpPr>
        <p:spPr>
          <a:xfrm rot="1591339">
            <a:off x="2607378" y="1464536"/>
            <a:ext cx="197318" cy="217389"/>
          </a:xfrm>
          <a:custGeom>
            <a:avLst/>
            <a:gdLst/>
            <a:ahLst/>
            <a:cxnLst/>
            <a:rect l="l" t="t" r="r" b="b"/>
            <a:pathLst>
              <a:path w="10556" h="11686" extrusionOk="0">
                <a:moveTo>
                  <a:pt x="9421" y="1"/>
                </a:moveTo>
                <a:cubicBezTo>
                  <a:pt x="9261" y="1"/>
                  <a:pt x="9090" y="56"/>
                  <a:pt x="8925" y="186"/>
                </a:cubicBezTo>
                <a:lnTo>
                  <a:pt x="8985" y="186"/>
                </a:lnTo>
                <a:cubicBezTo>
                  <a:pt x="6230" y="2342"/>
                  <a:pt x="3894" y="5577"/>
                  <a:pt x="1797" y="8452"/>
                </a:cubicBezTo>
                <a:cubicBezTo>
                  <a:pt x="1258" y="9110"/>
                  <a:pt x="779" y="9829"/>
                  <a:pt x="300" y="10428"/>
                </a:cubicBezTo>
                <a:cubicBezTo>
                  <a:pt x="1" y="10787"/>
                  <a:pt x="61" y="11267"/>
                  <a:pt x="420" y="11566"/>
                </a:cubicBezTo>
                <a:cubicBezTo>
                  <a:pt x="540" y="11626"/>
                  <a:pt x="719" y="11686"/>
                  <a:pt x="899" y="11686"/>
                </a:cubicBezTo>
                <a:cubicBezTo>
                  <a:pt x="1139" y="11686"/>
                  <a:pt x="1378" y="11566"/>
                  <a:pt x="1498" y="11386"/>
                </a:cubicBezTo>
                <a:cubicBezTo>
                  <a:pt x="1977" y="10727"/>
                  <a:pt x="2516" y="10069"/>
                  <a:pt x="2995" y="9350"/>
                </a:cubicBezTo>
                <a:cubicBezTo>
                  <a:pt x="5032" y="6595"/>
                  <a:pt x="7367" y="3421"/>
                  <a:pt x="9883" y="1444"/>
                </a:cubicBezTo>
                <a:cubicBezTo>
                  <a:pt x="10556" y="915"/>
                  <a:pt x="10072" y="1"/>
                  <a:pt x="9421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Google Shape;1825;p67">
            <a:extLst>
              <a:ext uri="{FF2B5EF4-FFF2-40B4-BE49-F238E27FC236}">
                <a16:creationId xmlns:a16="http://schemas.microsoft.com/office/drawing/2014/main" id="{99B05E53-3C58-4347-9D07-A10F014DCC72}"/>
              </a:ext>
            </a:extLst>
          </p:cNvPr>
          <p:cNvSpPr/>
          <p:nvPr/>
        </p:nvSpPr>
        <p:spPr>
          <a:xfrm rot="1188628">
            <a:off x="2602386" y="1664055"/>
            <a:ext cx="110734" cy="100974"/>
          </a:xfrm>
          <a:custGeom>
            <a:avLst/>
            <a:gdLst/>
            <a:ahLst/>
            <a:cxnLst/>
            <a:rect l="l" t="t" r="r" b="b"/>
            <a:pathLst>
              <a:path w="5924" h="5428" extrusionOk="0">
                <a:moveTo>
                  <a:pt x="4852" y="0"/>
                </a:moveTo>
                <a:cubicBezTo>
                  <a:pt x="4739" y="0"/>
                  <a:pt x="4618" y="30"/>
                  <a:pt x="4492" y="97"/>
                </a:cubicBezTo>
                <a:cubicBezTo>
                  <a:pt x="3474" y="576"/>
                  <a:pt x="2635" y="1354"/>
                  <a:pt x="2037" y="2313"/>
                </a:cubicBezTo>
                <a:cubicBezTo>
                  <a:pt x="1617" y="2972"/>
                  <a:pt x="1078" y="3511"/>
                  <a:pt x="479" y="3990"/>
                </a:cubicBezTo>
                <a:cubicBezTo>
                  <a:pt x="60" y="4229"/>
                  <a:pt x="0" y="4768"/>
                  <a:pt x="300" y="5128"/>
                </a:cubicBezTo>
                <a:cubicBezTo>
                  <a:pt x="419" y="5307"/>
                  <a:pt x="659" y="5427"/>
                  <a:pt x="899" y="5427"/>
                </a:cubicBezTo>
                <a:cubicBezTo>
                  <a:pt x="1078" y="5427"/>
                  <a:pt x="1198" y="5367"/>
                  <a:pt x="1378" y="5307"/>
                </a:cubicBezTo>
                <a:cubicBezTo>
                  <a:pt x="2096" y="4768"/>
                  <a:pt x="2755" y="4050"/>
                  <a:pt x="3294" y="3271"/>
                </a:cubicBezTo>
                <a:cubicBezTo>
                  <a:pt x="3714" y="2552"/>
                  <a:pt x="4372" y="1953"/>
                  <a:pt x="5151" y="1474"/>
                </a:cubicBezTo>
                <a:cubicBezTo>
                  <a:pt x="5924" y="1114"/>
                  <a:pt x="5545" y="0"/>
                  <a:pt x="485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800;p67">
            <a:extLst>
              <a:ext uri="{FF2B5EF4-FFF2-40B4-BE49-F238E27FC236}">
                <a16:creationId xmlns:a16="http://schemas.microsoft.com/office/drawing/2014/main" id="{CA52E25B-7EF5-4D4C-8411-87A17FD66EF0}"/>
              </a:ext>
            </a:extLst>
          </p:cNvPr>
          <p:cNvSpPr/>
          <p:nvPr/>
        </p:nvSpPr>
        <p:spPr>
          <a:xfrm rot="20826210">
            <a:off x="6108509" y="4405779"/>
            <a:ext cx="210288" cy="51078"/>
          </a:xfrm>
          <a:custGeom>
            <a:avLst/>
            <a:gdLst/>
            <a:ahLst/>
            <a:cxnLst/>
            <a:rect l="l" t="t" r="r" b="b"/>
            <a:pathLst>
              <a:path w="8831" h="2145" extrusionOk="0">
                <a:moveTo>
                  <a:pt x="8197" y="1"/>
                </a:moveTo>
                <a:cubicBezTo>
                  <a:pt x="8126" y="1"/>
                  <a:pt x="8049" y="21"/>
                  <a:pt x="7971" y="69"/>
                </a:cubicBezTo>
                <a:cubicBezTo>
                  <a:pt x="6519" y="860"/>
                  <a:pt x="4854" y="1270"/>
                  <a:pt x="3197" y="1270"/>
                </a:cubicBezTo>
                <a:cubicBezTo>
                  <a:pt x="2279" y="1270"/>
                  <a:pt x="1363" y="1145"/>
                  <a:pt x="486" y="889"/>
                </a:cubicBezTo>
                <a:cubicBezTo>
                  <a:pt x="449" y="880"/>
                  <a:pt x="415" y="875"/>
                  <a:pt x="383" y="875"/>
                </a:cubicBezTo>
                <a:cubicBezTo>
                  <a:pt x="61" y="875"/>
                  <a:pt x="1" y="1317"/>
                  <a:pt x="281" y="1504"/>
                </a:cubicBezTo>
                <a:cubicBezTo>
                  <a:pt x="1392" y="1931"/>
                  <a:pt x="2574" y="2145"/>
                  <a:pt x="3752" y="2145"/>
                </a:cubicBezTo>
                <a:cubicBezTo>
                  <a:pt x="5403" y="2145"/>
                  <a:pt x="7048" y="1726"/>
                  <a:pt x="8483" y="889"/>
                </a:cubicBezTo>
                <a:cubicBezTo>
                  <a:pt x="8830" y="628"/>
                  <a:pt x="8590" y="1"/>
                  <a:pt x="81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801;p67">
            <a:extLst>
              <a:ext uri="{FF2B5EF4-FFF2-40B4-BE49-F238E27FC236}">
                <a16:creationId xmlns:a16="http://schemas.microsoft.com/office/drawing/2014/main" id="{2560F345-E274-4FED-8706-5F7740F00C72}"/>
              </a:ext>
            </a:extLst>
          </p:cNvPr>
          <p:cNvSpPr/>
          <p:nvPr/>
        </p:nvSpPr>
        <p:spPr>
          <a:xfrm>
            <a:off x="6143537" y="4331045"/>
            <a:ext cx="140232" cy="51911"/>
          </a:xfrm>
          <a:custGeom>
            <a:avLst/>
            <a:gdLst/>
            <a:ahLst/>
            <a:cxnLst/>
            <a:rect l="l" t="t" r="r" b="b"/>
            <a:pathLst>
              <a:path w="5889" h="2180" extrusionOk="0">
                <a:moveTo>
                  <a:pt x="5357" y="1"/>
                </a:moveTo>
                <a:cubicBezTo>
                  <a:pt x="5284" y="1"/>
                  <a:pt x="5205" y="26"/>
                  <a:pt x="5127" y="85"/>
                </a:cubicBezTo>
                <a:cubicBezTo>
                  <a:pt x="3794" y="1007"/>
                  <a:pt x="2154" y="1417"/>
                  <a:pt x="513" y="1417"/>
                </a:cubicBezTo>
                <a:cubicBezTo>
                  <a:pt x="1" y="1417"/>
                  <a:pt x="103" y="2033"/>
                  <a:pt x="513" y="2135"/>
                </a:cubicBezTo>
                <a:cubicBezTo>
                  <a:pt x="780" y="2165"/>
                  <a:pt x="1046" y="2179"/>
                  <a:pt x="1311" y="2179"/>
                </a:cubicBezTo>
                <a:cubicBezTo>
                  <a:pt x="2883" y="2179"/>
                  <a:pt x="4411" y="1665"/>
                  <a:pt x="5640" y="700"/>
                </a:cubicBezTo>
                <a:cubicBezTo>
                  <a:pt x="5889" y="451"/>
                  <a:pt x="5668" y="1"/>
                  <a:pt x="53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1812;p67">
            <a:extLst>
              <a:ext uri="{FF2B5EF4-FFF2-40B4-BE49-F238E27FC236}">
                <a16:creationId xmlns:a16="http://schemas.microsoft.com/office/drawing/2014/main" id="{4A79BCFB-6090-4E4A-941F-F26E33C5B3C0}"/>
              </a:ext>
            </a:extLst>
          </p:cNvPr>
          <p:cNvGrpSpPr/>
          <p:nvPr/>
        </p:nvGrpSpPr>
        <p:grpSpPr>
          <a:xfrm>
            <a:off x="6725560" y="1843548"/>
            <a:ext cx="309421" cy="440958"/>
            <a:chOff x="7993363" y="4074559"/>
            <a:chExt cx="210593" cy="368040"/>
          </a:xfrm>
        </p:grpSpPr>
        <p:sp>
          <p:nvSpPr>
            <p:cNvPr id="87" name="Google Shape;1813;p67">
              <a:extLst>
                <a:ext uri="{FF2B5EF4-FFF2-40B4-BE49-F238E27FC236}">
                  <a16:creationId xmlns:a16="http://schemas.microsoft.com/office/drawing/2014/main" id="{E5F4F2C8-B9A8-483C-82F2-1ED4F39A7A03}"/>
                </a:ext>
              </a:extLst>
            </p:cNvPr>
            <p:cNvSpPr/>
            <p:nvPr/>
          </p:nvSpPr>
          <p:spPr>
            <a:xfrm>
              <a:off x="8049813" y="4279959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814;p67">
              <a:extLst>
                <a:ext uri="{FF2B5EF4-FFF2-40B4-BE49-F238E27FC236}">
                  <a16:creationId xmlns:a16="http://schemas.microsoft.com/office/drawing/2014/main" id="{B1113CDD-FF08-4EDF-A241-C417EA676185}"/>
                </a:ext>
              </a:extLst>
            </p:cNvPr>
            <p:cNvSpPr/>
            <p:nvPr/>
          </p:nvSpPr>
          <p:spPr>
            <a:xfrm>
              <a:off x="7993363" y="4074559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rup 18">
            <a:extLst>
              <a:ext uri="{FF2B5EF4-FFF2-40B4-BE49-F238E27FC236}">
                <a16:creationId xmlns:a16="http://schemas.microsoft.com/office/drawing/2014/main" id="{0FAC7211-1BF9-41BD-9F19-923C0B1A5363}"/>
              </a:ext>
            </a:extLst>
          </p:cNvPr>
          <p:cNvGrpSpPr/>
          <p:nvPr/>
        </p:nvGrpSpPr>
        <p:grpSpPr>
          <a:xfrm rot="20200469">
            <a:off x="1699397" y="3528860"/>
            <a:ext cx="618320" cy="462320"/>
            <a:chOff x="1687832" y="3568324"/>
            <a:chExt cx="741071" cy="462320"/>
          </a:xfrm>
        </p:grpSpPr>
        <p:grpSp>
          <p:nvGrpSpPr>
            <p:cNvPr id="89" name="Google Shape;6423;p80">
              <a:extLst>
                <a:ext uri="{FF2B5EF4-FFF2-40B4-BE49-F238E27FC236}">
                  <a16:creationId xmlns:a16="http://schemas.microsoft.com/office/drawing/2014/main" id="{CF1C818F-A417-46C5-8A08-CA2D894AD3B2}"/>
                </a:ext>
              </a:extLst>
            </p:cNvPr>
            <p:cNvGrpSpPr/>
            <p:nvPr/>
          </p:nvGrpSpPr>
          <p:grpSpPr>
            <a:xfrm rot="13809158">
              <a:off x="1722427" y="3533729"/>
              <a:ext cx="462320" cy="531509"/>
              <a:chOff x="3858100" y="1435075"/>
              <a:chExt cx="487775" cy="481875"/>
            </a:xfrm>
            <a:solidFill>
              <a:schemeClr val="tx1">
                <a:lumMod val="90000"/>
                <a:lumOff val="10000"/>
              </a:schemeClr>
            </a:solidFill>
          </p:grpSpPr>
          <p:sp>
            <p:nvSpPr>
              <p:cNvPr id="90" name="Google Shape;6424;p80">
                <a:extLst>
                  <a:ext uri="{FF2B5EF4-FFF2-40B4-BE49-F238E27FC236}">
                    <a16:creationId xmlns:a16="http://schemas.microsoft.com/office/drawing/2014/main" id="{D5A27A2E-2831-444A-BE0A-855E3035DD9F}"/>
                  </a:ext>
                </a:extLst>
              </p:cNvPr>
              <p:cNvSpPr/>
              <p:nvPr/>
            </p:nvSpPr>
            <p:spPr>
              <a:xfrm>
                <a:off x="3858100" y="1868750"/>
                <a:ext cx="55575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2223" h="1928" extrusionOk="0">
                    <a:moveTo>
                      <a:pt x="1600" y="0"/>
                    </a:moveTo>
                    <a:cubicBezTo>
                      <a:pt x="1460" y="0"/>
                      <a:pt x="1319" y="53"/>
                      <a:pt x="1211" y="158"/>
                    </a:cubicBezTo>
                    <a:lnTo>
                      <a:pt x="413" y="959"/>
                    </a:lnTo>
                    <a:cubicBezTo>
                      <a:pt x="0" y="1369"/>
                      <a:pt x="388" y="1927"/>
                      <a:pt x="825" y="1927"/>
                    </a:cubicBezTo>
                    <a:cubicBezTo>
                      <a:pt x="956" y="1927"/>
                      <a:pt x="1091" y="1877"/>
                      <a:pt x="1211" y="1757"/>
                    </a:cubicBezTo>
                    <a:lnTo>
                      <a:pt x="2009" y="959"/>
                    </a:lnTo>
                    <a:cubicBezTo>
                      <a:pt x="2222" y="736"/>
                      <a:pt x="2219" y="384"/>
                      <a:pt x="2000" y="167"/>
                    </a:cubicBezTo>
                    <a:cubicBezTo>
                      <a:pt x="1890" y="56"/>
                      <a:pt x="1745" y="0"/>
                      <a:pt x="16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435D74"/>
                  </a:solidFill>
                </a:endParaRPr>
              </a:p>
            </p:txBody>
          </p:sp>
          <p:sp>
            <p:nvSpPr>
              <p:cNvPr id="91" name="Google Shape;6425;p80">
                <a:extLst>
                  <a:ext uri="{FF2B5EF4-FFF2-40B4-BE49-F238E27FC236}">
                    <a16:creationId xmlns:a16="http://schemas.microsoft.com/office/drawing/2014/main" id="{543888C6-6071-4E23-B057-05BD2BDA2046}"/>
                  </a:ext>
                </a:extLst>
              </p:cNvPr>
              <p:cNvSpPr/>
              <p:nvPr/>
            </p:nvSpPr>
            <p:spPr>
              <a:xfrm>
                <a:off x="3917950" y="1808500"/>
                <a:ext cx="60350" cy="4852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1941" extrusionOk="0">
                    <a:moveTo>
                      <a:pt x="1601" y="1"/>
                    </a:moveTo>
                    <a:cubicBezTo>
                      <a:pt x="1470" y="1"/>
                      <a:pt x="1333" y="52"/>
                      <a:pt x="1211" y="174"/>
                    </a:cubicBezTo>
                    <a:lnTo>
                      <a:pt x="413" y="972"/>
                    </a:lnTo>
                    <a:cubicBezTo>
                      <a:pt x="1" y="1384"/>
                      <a:pt x="388" y="1941"/>
                      <a:pt x="824" y="1941"/>
                    </a:cubicBezTo>
                    <a:cubicBezTo>
                      <a:pt x="955" y="1941"/>
                      <a:pt x="1091" y="1890"/>
                      <a:pt x="1211" y="1770"/>
                    </a:cubicBezTo>
                    <a:lnTo>
                      <a:pt x="2009" y="972"/>
                    </a:lnTo>
                    <a:cubicBezTo>
                      <a:pt x="2414" y="569"/>
                      <a:pt x="2037" y="1"/>
                      <a:pt x="160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435D74"/>
                  </a:solidFill>
                </a:endParaRPr>
              </a:p>
            </p:txBody>
          </p:sp>
          <p:sp>
            <p:nvSpPr>
              <p:cNvPr id="92" name="Google Shape;6426;p80">
                <a:extLst>
                  <a:ext uri="{FF2B5EF4-FFF2-40B4-BE49-F238E27FC236}">
                    <a16:creationId xmlns:a16="http://schemas.microsoft.com/office/drawing/2014/main" id="{02086E8F-64D7-4FF1-AD07-AA22392B9B13}"/>
                  </a:ext>
                </a:extLst>
              </p:cNvPr>
              <p:cNvSpPr/>
              <p:nvPr/>
            </p:nvSpPr>
            <p:spPr>
              <a:xfrm>
                <a:off x="3876450" y="1435075"/>
                <a:ext cx="450375" cy="251250"/>
              </a:xfrm>
              <a:custGeom>
                <a:avLst/>
                <a:gdLst/>
                <a:ahLst/>
                <a:cxnLst/>
                <a:rect l="l" t="t" r="r" b="b"/>
                <a:pathLst>
                  <a:path w="18015" h="10050" extrusionOk="0">
                    <a:moveTo>
                      <a:pt x="18014" y="1"/>
                    </a:moveTo>
                    <a:lnTo>
                      <a:pt x="561" y="4762"/>
                    </a:lnTo>
                    <a:cubicBezTo>
                      <a:pt x="121" y="4882"/>
                      <a:pt x="1" y="5448"/>
                      <a:pt x="350" y="5740"/>
                    </a:cubicBezTo>
                    <a:lnTo>
                      <a:pt x="5584" y="10049"/>
                    </a:lnTo>
                    <a:lnTo>
                      <a:pt x="1801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93" name="Google Shape;6427;p80">
                <a:extLst>
                  <a:ext uri="{FF2B5EF4-FFF2-40B4-BE49-F238E27FC236}">
                    <a16:creationId xmlns:a16="http://schemas.microsoft.com/office/drawing/2014/main" id="{A485FAE6-9DA8-4CCD-A7BE-8F411959F5F4}"/>
                  </a:ext>
                </a:extLst>
              </p:cNvPr>
              <p:cNvSpPr/>
              <p:nvPr/>
            </p:nvSpPr>
            <p:spPr>
              <a:xfrm>
                <a:off x="4094925" y="1456025"/>
                <a:ext cx="250950" cy="445250"/>
              </a:xfrm>
              <a:custGeom>
                <a:avLst/>
                <a:gdLst/>
                <a:ahLst/>
                <a:cxnLst/>
                <a:rect l="l" t="t" r="r" b="b"/>
                <a:pathLst>
                  <a:path w="10038" h="17810" extrusionOk="0">
                    <a:moveTo>
                      <a:pt x="10037" y="0"/>
                    </a:moveTo>
                    <a:cubicBezTo>
                      <a:pt x="9890" y="120"/>
                      <a:pt x="118" y="12226"/>
                      <a:pt x="1" y="12370"/>
                    </a:cubicBezTo>
                    <a:lnTo>
                      <a:pt x="4313" y="17604"/>
                    </a:lnTo>
                    <a:cubicBezTo>
                      <a:pt x="4428" y="17744"/>
                      <a:pt x="4587" y="17809"/>
                      <a:pt x="4745" y="17809"/>
                    </a:cubicBezTo>
                    <a:cubicBezTo>
                      <a:pt x="4985" y="17809"/>
                      <a:pt x="5222" y="17659"/>
                      <a:pt x="5294" y="17390"/>
                    </a:cubicBezTo>
                    <a:lnTo>
                      <a:pt x="1003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94" name="Google Shape;6428;p80">
                <a:extLst>
                  <a:ext uri="{FF2B5EF4-FFF2-40B4-BE49-F238E27FC236}">
                    <a16:creationId xmlns:a16="http://schemas.microsoft.com/office/drawing/2014/main" id="{9A99C671-F90D-4F88-9C40-3D495D8758EC}"/>
                  </a:ext>
                </a:extLst>
              </p:cNvPr>
              <p:cNvSpPr/>
              <p:nvPr/>
            </p:nvSpPr>
            <p:spPr>
              <a:xfrm>
                <a:off x="3993575" y="1542825"/>
                <a:ext cx="245025" cy="242525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9701" extrusionOk="0">
                    <a:moveTo>
                      <a:pt x="9800" y="0"/>
                    </a:moveTo>
                    <a:lnTo>
                      <a:pt x="646" y="7399"/>
                    </a:lnTo>
                    <a:lnTo>
                      <a:pt x="125" y="8955"/>
                    </a:lnTo>
                    <a:cubicBezTo>
                      <a:pt x="1" y="9338"/>
                      <a:pt x="298" y="9700"/>
                      <a:pt x="659" y="9700"/>
                    </a:cubicBezTo>
                    <a:cubicBezTo>
                      <a:pt x="719" y="9700"/>
                      <a:pt x="780" y="9690"/>
                      <a:pt x="842" y="9669"/>
                    </a:cubicBezTo>
                    <a:lnTo>
                      <a:pt x="2398" y="9151"/>
                    </a:lnTo>
                    <a:lnTo>
                      <a:pt x="98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sp>
          <p:nvSpPr>
            <p:cNvPr id="18" name="Google Shape;6424;p80">
              <a:extLst>
                <a:ext uri="{FF2B5EF4-FFF2-40B4-BE49-F238E27FC236}">
                  <a16:creationId xmlns:a16="http://schemas.microsoft.com/office/drawing/2014/main" id="{0FBDF81C-90AF-43DA-BCB1-D70265A4EE93}"/>
                </a:ext>
              </a:extLst>
            </p:cNvPr>
            <p:cNvSpPr/>
            <p:nvPr/>
          </p:nvSpPr>
          <p:spPr>
            <a:xfrm rot="14423685">
              <a:off x="2375983" y="3809481"/>
              <a:ext cx="52675" cy="53165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sp>
        <p:nvSpPr>
          <p:cNvPr id="22" name="Google Shape;974;p52">
            <a:extLst>
              <a:ext uri="{FF2B5EF4-FFF2-40B4-BE49-F238E27FC236}">
                <a16:creationId xmlns:a16="http://schemas.microsoft.com/office/drawing/2014/main" id="{1D8AF296-A15F-4CE2-AE59-75FB62BB7C71}"/>
              </a:ext>
            </a:extLst>
          </p:cNvPr>
          <p:cNvSpPr txBox="1">
            <a:spLocks/>
          </p:cNvSpPr>
          <p:nvPr/>
        </p:nvSpPr>
        <p:spPr>
          <a:xfrm rot="455772">
            <a:off x="2466724" y="1928963"/>
            <a:ext cx="1176867" cy="377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tr-TR" sz="1600" dirty="0">
                <a:latin typeface="Nunito"/>
              </a:rPr>
              <a:t>Bizi dinler </a:t>
            </a:r>
          </a:p>
        </p:txBody>
      </p:sp>
      <p:sp>
        <p:nvSpPr>
          <p:cNvPr id="23" name="Google Shape;974;p52">
            <a:extLst>
              <a:ext uri="{FF2B5EF4-FFF2-40B4-BE49-F238E27FC236}">
                <a16:creationId xmlns:a16="http://schemas.microsoft.com/office/drawing/2014/main" id="{140F114D-EB7D-4840-A3BC-A0A3F719B620}"/>
              </a:ext>
            </a:extLst>
          </p:cNvPr>
          <p:cNvSpPr txBox="1">
            <a:spLocks/>
          </p:cNvSpPr>
          <p:nvPr/>
        </p:nvSpPr>
        <p:spPr>
          <a:xfrm rot="481771">
            <a:off x="3534303" y="1553771"/>
            <a:ext cx="1485024" cy="377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tr-TR" sz="1600" dirty="0">
                <a:latin typeface="Nunito"/>
              </a:rPr>
              <a:t>Bizi önemser </a:t>
            </a:r>
          </a:p>
        </p:txBody>
      </p:sp>
      <p:sp>
        <p:nvSpPr>
          <p:cNvPr id="24" name="Google Shape;974;p52">
            <a:extLst>
              <a:ext uri="{FF2B5EF4-FFF2-40B4-BE49-F238E27FC236}">
                <a16:creationId xmlns:a16="http://schemas.microsoft.com/office/drawing/2014/main" id="{CC04B912-7B5B-43EA-95AE-E18129141254}"/>
              </a:ext>
            </a:extLst>
          </p:cNvPr>
          <p:cNvSpPr txBox="1">
            <a:spLocks/>
          </p:cNvSpPr>
          <p:nvPr/>
        </p:nvSpPr>
        <p:spPr>
          <a:xfrm rot="624196">
            <a:off x="4752364" y="2248084"/>
            <a:ext cx="1923248" cy="377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tr-TR" sz="1600" dirty="0">
                <a:latin typeface="Nunito"/>
              </a:rPr>
              <a:t>Bizi anlamaya çalışır </a:t>
            </a:r>
          </a:p>
        </p:txBody>
      </p:sp>
      <p:sp>
        <p:nvSpPr>
          <p:cNvPr id="25" name="Google Shape;974;p52">
            <a:extLst>
              <a:ext uri="{FF2B5EF4-FFF2-40B4-BE49-F238E27FC236}">
                <a16:creationId xmlns:a16="http://schemas.microsoft.com/office/drawing/2014/main" id="{55415F9F-7CCD-4D5D-BF42-F52AA1679848}"/>
              </a:ext>
            </a:extLst>
          </p:cNvPr>
          <p:cNvSpPr txBox="1">
            <a:spLocks/>
          </p:cNvSpPr>
          <p:nvPr/>
        </p:nvSpPr>
        <p:spPr>
          <a:xfrm rot="526281">
            <a:off x="2852371" y="2552356"/>
            <a:ext cx="3300686" cy="377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tr-TR" sz="1600" dirty="0">
                <a:latin typeface="Nunito"/>
              </a:rPr>
              <a:t>Bizi olduğumuz gibi kabul eder </a:t>
            </a:r>
          </a:p>
        </p:txBody>
      </p:sp>
      <p:sp>
        <p:nvSpPr>
          <p:cNvPr id="26" name="Google Shape;974;p52">
            <a:extLst>
              <a:ext uri="{FF2B5EF4-FFF2-40B4-BE49-F238E27FC236}">
                <a16:creationId xmlns:a16="http://schemas.microsoft.com/office/drawing/2014/main" id="{B61ADD74-023C-4763-8599-F1B2933E1096}"/>
              </a:ext>
            </a:extLst>
          </p:cNvPr>
          <p:cNvSpPr txBox="1">
            <a:spLocks/>
          </p:cNvSpPr>
          <p:nvPr/>
        </p:nvSpPr>
        <p:spPr>
          <a:xfrm rot="522381">
            <a:off x="2254417" y="2883654"/>
            <a:ext cx="1646531" cy="377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tr-TR" sz="1600" dirty="0">
                <a:latin typeface="Nunito"/>
              </a:rPr>
              <a:t>Bize saygı duyar </a:t>
            </a:r>
          </a:p>
        </p:txBody>
      </p:sp>
      <p:sp>
        <p:nvSpPr>
          <p:cNvPr id="27" name="Google Shape;974;p52">
            <a:extLst>
              <a:ext uri="{FF2B5EF4-FFF2-40B4-BE49-F238E27FC236}">
                <a16:creationId xmlns:a16="http://schemas.microsoft.com/office/drawing/2014/main" id="{672A604B-09D0-417C-BFC0-6DC79724FD14}"/>
              </a:ext>
            </a:extLst>
          </p:cNvPr>
          <p:cNvSpPr txBox="1">
            <a:spLocks/>
          </p:cNvSpPr>
          <p:nvPr/>
        </p:nvSpPr>
        <p:spPr>
          <a:xfrm rot="687822">
            <a:off x="4788058" y="3277726"/>
            <a:ext cx="1722177" cy="377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tr-TR" sz="1600" dirty="0">
                <a:latin typeface="Nunito"/>
              </a:rPr>
              <a:t>Bizimle keşfeder </a:t>
            </a:r>
          </a:p>
        </p:txBody>
      </p:sp>
      <p:sp>
        <p:nvSpPr>
          <p:cNvPr id="28" name="Google Shape;974;p52">
            <a:extLst>
              <a:ext uri="{FF2B5EF4-FFF2-40B4-BE49-F238E27FC236}">
                <a16:creationId xmlns:a16="http://schemas.microsoft.com/office/drawing/2014/main" id="{CD3C84B0-FE6E-4121-9AD9-142F348BA6CE}"/>
              </a:ext>
            </a:extLst>
          </p:cNvPr>
          <p:cNvSpPr txBox="1">
            <a:spLocks/>
          </p:cNvSpPr>
          <p:nvPr/>
        </p:nvSpPr>
        <p:spPr>
          <a:xfrm rot="638522">
            <a:off x="3345677" y="3585394"/>
            <a:ext cx="1913549" cy="377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tr-TR" sz="1600" dirty="0">
                <a:latin typeface="Nunito"/>
              </a:rPr>
              <a:t>Bizimle </a:t>
            </a:r>
            <a:r>
              <a:rPr lang="tr-TR" sz="1600" dirty="0" err="1">
                <a:latin typeface="Nunito"/>
              </a:rPr>
              <a:t>gülümseeer</a:t>
            </a:r>
            <a:r>
              <a:rPr lang="tr-TR" sz="1600" dirty="0">
                <a:latin typeface="Nunito"/>
              </a:rPr>
              <a:t> </a:t>
            </a:r>
          </a:p>
        </p:txBody>
      </p:sp>
      <p:pic>
        <p:nvPicPr>
          <p:cNvPr id="63" name="Resim 62" descr="oyuncak, oyuncak bebek, saat içeren bir resim&#10;&#10;Açıklama otomatik olarak oluşturuldu">
            <a:extLst>
              <a:ext uri="{FF2B5EF4-FFF2-40B4-BE49-F238E27FC236}">
                <a16:creationId xmlns:a16="http://schemas.microsoft.com/office/drawing/2014/main" id="{00776CB8-AB39-4AED-8D9E-58C0A766B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071" y="2339825"/>
            <a:ext cx="1298221" cy="2197510"/>
          </a:xfrm>
          <a:prstGeom prst="rect">
            <a:avLst/>
          </a:prstGeom>
        </p:spPr>
      </p:pic>
      <p:sp>
        <p:nvSpPr>
          <p:cNvPr id="65" name="Google Shape;6800;p81">
            <a:extLst>
              <a:ext uri="{FF2B5EF4-FFF2-40B4-BE49-F238E27FC236}">
                <a16:creationId xmlns:a16="http://schemas.microsoft.com/office/drawing/2014/main" id="{F22EE60A-3202-491A-9B45-11B855CCB1B6}"/>
              </a:ext>
            </a:extLst>
          </p:cNvPr>
          <p:cNvSpPr/>
          <p:nvPr/>
        </p:nvSpPr>
        <p:spPr>
          <a:xfrm rot="19497183">
            <a:off x="1264410" y="4336174"/>
            <a:ext cx="675084" cy="506364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/>
          <p:nvPr/>
        </p:nvSpPr>
        <p:spPr>
          <a:xfrm>
            <a:off x="904825" y="1055775"/>
            <a:ext cx="7006209" cy="293728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3" name="Google Shape;393;p36"/>
          <p:cNvGrpSpPr/>
          <p:nvPr/>
        </p:nvGrpSpPr>
        <p:grpSpPr>
          <a:xfrm rot="1655306">
            <a:off x="7630730" y="2701087"/>
            <a:ext cx="840619" cy="842907"/>
            <a:chOff x="1818025" y="1413863"/>
            <a:chExt cx="507900" cy="585524"/>
          </a:xfrm>
        </p:grpSpPr>
        <p:sp>
          <p:nvSpPr>
            <p:cNvPr id="394" name="Google Shape;394;p36"/>
            <p:cNvSpPr/>
            <p:nvPr/>
          </p:nvSpPr>
          <p:spPr>
            <a:xfrm rot="359476">
              <a:off x="1841080" y="1424291"/>
              <a:ext cx="204991" cy="137830"/>
            </a:xfrm>
            <a:custGeom>
              <a:avLst/>
              <a:gdLst/>
              <a:ahLst/>
              <a:cxnLst/>
              <a:rect l="l" t="t" r="r" b="b"/>
              <a:pathLst>
                <a:path w="6739" h="4571" extrusionOk="0">
                  <a:moveTo>
                    <a:pt x="2669" y="0"/>
                  </a:moveTo>
                  <a:cubicBezTo>
                    <a:pt x="2369" y="0"/>
                    <a:pt x="2069" y="100"/>
                    <a:pt x="1702" y="201"/>
                  </a:cubicBezTo>
                  <a:cubicBezTo>
                    <a:pt x="1502" y="267"/>
                    <a:pt x="1301" y="334"/>
                    <a:pt x="1135" y="434"/>
                  </a:cubicBezTo>
                  <a:cubicBezTo>
                    <a:pt x="1035" y="467"/>
                    <a:pt x="1001" y="467"/>
                    <a:pt x="901" y="501"/>
                  </a:cubicBezTo>
                  <a:cubicBezTo>
                    <a:pt x="801" y="534"/>
                    <a:pt x="634" y="601"/>
                    <a:pt x="501" y="634"/>
                  </a:cubicBezTo>
                  <a:cubicBezTo>
                    <a:pt x="401" y="668"/>
                    <a:pt x="334" y="668"/>
                    <a:pt x="301" y="668"/>
                  </a:cubicBezTo>
                  <a:cubicBezTo>
                    <a:pt x="201" y="701"/>
                    <a:pt x="134" y="701"/>
                    <a:pt x="34" y="701"/>
                  </a:cubicBezTo>
                  <a:cubicBezTo>
                    <a:pt x="34" y="701"/>
                    <a:pt x="1" y="701"/>
                    <a:pt x="1" y="734"/>
                  </a:cubicBezTo>
                  <a:cubicBezTo>
                    <a:pt x="1" y="801"/>
                    <a:pt x="1" y="801"/>
                    <a:pt x="34" y="834"/>
                  </a:cubicBezTo>
                  <a:cubicBezTo>
                    <a:pt x="134" y="868"/>
                    <a:pt x="201" y="968"/>
                    <a:pt x="334" y="1034"/>
                  </a:cubicBezTo>
                  <a:cubicBezTo>
                    <a:pt x="701" y="1368"/>
                    <a:pt x="1001" y="1802"/>
                    <a:pt x="1201" y="2135"/>
                  </a:cubicBezTo>
                  <a:cubicBezTo>
                    <a:pt x="1301" y="2235"/>
                    <a:pt x="1335" y="2335"/>
                    <a:pt x="1402" y="2469"/>
                  </a:cubicBezTo>
                  <a:cubicBezTo>
                    <a:pt x="1635" y="2836"/>
                    <a:pt x="1869" y="3169"/>
                    <a:pt x="2169" y="3503"/>
                  </a:cubicBezTo>
                  <a:cubicBezTo>
                    <a:pt x="2336" y="3703"/>
                    <a:pt x="2536" y="3903"/>
                    <a:pt x="2736" y="4037"/>
                  </a:cubicBezTo>
                  <a:cubicBezTo>
                    <a:pt x="2969" y="4203"/>
                    <a:pt x="3169" y="4337"/>
                    <a:pt x="3403" y="4404"/>
                  </a:cubicBezTo>
                  <a:cubicBezTo>
                    <a:pt x="3636" y="4504"/>
                    <a:pt x="3870" y="4537"/>
                    <a:pt x="4137" y="4570"/>
                  </a:cubicBezTo>
                  <a:lnTo>
                    <a:pt x="4404" y="4570"/>
                  </a:lnTo>
                  <a:cubicBezTo>
                    <a:pt x="4604" y="4570"/>
                    <a:pt x="4704" y="4570"/>
                    <a:pt x="4871" y="4537"/>
                  </a:cubicBezTo>
                  <a:cubicBezTo>
                    <a:pt x="5338" y="4504"/>
                    <a:pt x="5805" y="4337"/>
                    <a:pt x="6138" y="4103"/>
                  </a:cubicBezTo>
                  <a:lnTo>
                    <a:pt x="6172" y="4103"/>
                  </a:lnTo>
                  <a:cubicBezTo>
                    <a:pt x="6205" y="4103"/>
                    <a:pt x="6205" y="4037"/>
                    <a:pt x="6205" y="4037"/>
                  </a:cubicBezTo>
                  <a:cubicBezTo>
                    <a:pt x="6405" y="3870"/>
                    <a:pt x="6639" y="3636"/>
                    <a:pt x="6739" y="3369"/>
                  </a:cubicBezTo>
                  <a:lnTo>
                    <a:pt x="6739" y="3303"/>
                  </a:lnTo>
                  <a:lnTo>
                    <a:pt x="6672" y="3303"/>
                  </a:lnTo>
                  <a:cubicBezTo>
                    <a:pt x="6572" y="3470"/>
                    <a:pt x="6505" y="3603"/>
                    <a:pt x="6372" y="3703"/>
                  </a:cubicBezTo>
                  <a:lnTo>
                    <a:pt x="6238" y="3836"/>
                  </a:lnTo>
                  <a:cubicBezTo>
                    <a:pt x="6338" y="3536"/>
                    <a:pt x="6438" y="3203"/>
                    <a:pt x="6372" y="2869"/>
                  </a:cubicBezTo>
                  <a:cubicBezTo>
                    <a:pt x="6372" y="2602"/>
                    <a:pt x="6305" y="2302"/>
                    <a:pt x="6205" y="1968"/>
                  </a:cubicBezTo>
                  <a:cubicBezTo>
                    <a:pt x="6038" y="1468"/>
                    <a:pt x="5671" y="1034"/>
                    <a:pt x="5204" y="701"/>
                  </a:cubicBezTo>
                  <a:cubicBezTo>
                    <a:pt x="5004" y="601"/>
                    <a:pt x="4804" y="434"/>
                    <a:pt x="4504" y="334"/>
                  </a:cubicBezTo>
                  <a:cubicBezTo>
                    <a:pt x="4237" y="201"/>
                    <a:pt x="4003" y="134"/>
                    <a:pt x="3703" y="100"/>
                  </a:cubicBezTo>
                  <a:cubicBezTo>
                    <a:pt x="3536" y="34"/>
                    <a:pt x="3370" y="0"/>
                    <a:pt x="3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2045700" y="1534863"/>
              <a:ext cx="8375" cy="11700"/>
            </a:xfrm>
            <a:custGeom>
              <a:avLst/>
              <a:gdLst/>
              <a:ahLst/>
              <a:cxnLst/>
              <a:rect l="l" t="t" r="r" b="b"/>
              <a:pathLst>
                <a:path w="335" h="468" extrusionOk="0">
                  <a:moveTo>
                    <a:pt x="234" y="1"/>
                  </a:moveTo>
                  <a:lnTo>
                    <a:pt x="0" y="368"/>
                  </a:lnTo>
                  <a:lnTo>
                    <a:pt x="67" y="468"/>
                  </a:lnTo>
                  <a:lnTo>
                    <a:pt x="334" y="67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00B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6"/>
            <p:cNvSpPr/>
            <p:nvPr/>
          </p:nvSpPr>
          <p:spPr>
            <a:xfrm>
              <a:off x="2023175" y="1441463"/>
              <a:ext cx="73425" cy="176825"/>
            </a:xfrm>
            <a:custGeom>
              <a:avLst/>
              <a:gdLst/>
              <a:ahLst/>
              <a:cxnLst/>
              <a:rect l="l" t="t" r="r" b="b"/>
              <a:pathLst>
                <a:path w="2937" h="7073" extrusionOk="0">
                  <a:moveTo>
                    <a:pt x="2269" y="1"/>
                  </a:moveTo>
                  <a:cubicBezTo>
                    <a:pt x="2236" y="67"/>
                    <a:pt x="2136" y="67"/>
                    <a:pt x="2102" y="67"/>
                  </a:cubicBezTo>
                  <a:cubicBezTo>
                    <a:pt x="1969" y="67"/>
                    <a:pt x="1802" y="101"/>
                    <a:pt x="1635" y="134"/>
                  </a:cubicBezTo>
                  <a:cubicBezTo>
                    <a:pt x="1502" y="201"/>
                    <a:pt x="1435" y="234"/>
                    <a:pt x="1302" y="301"/>
                  </a:cubicBezTo>
                  <a:cubicBezTo>
                    <a:pt x="1235" y="368"/>
                    <a:pt x="1135" y="434"/>
                    <a:pt x="1068" y="534"/>
                  </a:cubicBezTo>
                  <a:cubicBezTo>
                    <a:pt x="935" y="635"/>
                    <a:pt x="768" y="801"/>
                    <a:pt x="635" y="1035"/>
                  </a:cubicBezTo>
                  <a:cubicBezTo>
                    <a:pt x="401" y="1402"/>
                    <a:pt x="234" y="1802"/>
                    <a:pt x="134" y="2269"/>
                  </a:cubicBezTo>
                  <a:cubicBezTo>
                    <a:pt x="68" y="2736"/>
                    <a:pt x="1" y="3236"/>
                    <a:pt x="68" y="3703"/>
                  </a:cubicBezTo>
                  <a:cubicBezTo>
                    <a:pt x="101" y="4270"/>
                    <a:pt x="334" y="5405"/>
                    <a:pt x="1235" y="6072"/>
                  </a:cubicBezTo>
                  <a:lnTo>
                    <a:pt x="1302" y="6138"/>
                  </a:lnTo>
                  <a:cubicBezTo>
                    <a:pt x="1335" y="6239"/>
                    <a:pt x="1402" y="6372"/>
                    <a:pt x="1435" y="6439"/>
                  </a:cubicBezTo>
                  <a:cubicBezTo>
                    <a:pt x="1502" y="6639"/>
                    <a:pt x="1669" y="6806"/>
                    <a:pt x="1835" y="7039"/>
                  </a:cubicBezTo>
                  <a:cubicBezTo>
                    <a:pt x="1835" y="7039"/>
                    <a:pt x="1902" y="7072"/>
                    <a:pt x="1936" y="7072"/>
                  </a:cubicBezTo>
                  <a:cubicBezTo>
                    <a:pt x="1969" y="7072"/>
                    <a:pt x="1969" y="7072"/>
                    <a:pt x="2002" y="7039"/>
                  </a:cubicBezTo>
                  <a:cubicBezTo>
                    <a:pt x="2069" y="6972"/>
                    <a:pt x="2069" y="6939"/>
                    <a:pt x="2002" y="6906"/>
                  </a:cubicBezTo>
                  <a:lnTo>
                    <a:pt x="1902" y="6772"/>
                  </a:lnTo>
                  <a:cubicBezTo>
                    <a:pt x="1769" y="6639"/>
                    <a:pt x="1669" y="6472"/>
                    <a:pt x="1635" y="6339"/>
                  </a:cubicBezTo>
                  <a:lnTo>
                    <a:pt x="1635" y="6339"/>
                  </a:lnTo>
                  <a:cubicBezTo>
                    <a:pt x="1635" y="6339"/>
                    <a:pt x="1669" y="6405"/>
                    <a:pt x="1735" y="6405"/>
                  </a:cubicBezTo>
                  <a:lnTo>
                    <a:pt x="1769" y="6405"/>
                  </a:lnTo>
                  <a:cubicBezTo>
                    <a:pt x="1802" y="6405"/>
                    <a:pt x="1802" y="6405"/>
                    <a:pt x="1802" y="6339"/>
                  </a:cubicBezTo>
                  <a:lnTo>
                    <a:pt x="1802" y="6305"/>
                  </a:lnTo>
                  <a:cubicBezTo>
                    <a:pt x="1802" y="6305"/>
                    <a:pt x="1802" y="6272"/>
                    <a:pt x="1769" y="6272"/>
                  </a:cubicBezTo>
                  <a:cubicBezTo>
                    <a:pt x="1669" y="6239"/>
                    <a:pt x="1635" y="6205"/>
                    <a:pt x="1569" y="6138"/>
                  </a:cubicBezTo>
                  <a:cubicBezTo>
                    <a:pt x="1502" y="6005"/>
                    <a:pt x="1502" y="5938"/>
                    <a:pt x="1469" y="5805"/>
                  </a:cubicBezTo>
                  <a:cubicBezTo>
                    <a:pt x="1435" y="5605"/>
                    <a:pt x="1469" y="5438"/>
                    <a:pt x="1469" y="5238"/>
                  </a:cubicBezTo>
                  <a:cubicBezTo>
                    <a:pt x="1502" y="4804"/>
                    <a:pt x="1669" y="4404"/>
                    <a:pt x="1802" y="4070"/>
                  </a:cubicBezTo>
                  <a:cubicBezTo>
                    <a:pt x="1936" y="3803"/>
                    <a:pt x="2069" y="3503"/>
                    <a:pt x="2236" y="3170"/>
                  </a:cubicBezTo>
                  <a:lnTo>
                    <a:pt x="2269" y="3103"/>
                  </a:lnTo>
                  <a:cubicBezTo>
                    <a:pt x="2436" y="2803"/>
                    <a:pt x="2569" y="2503"/>
                    <a:pt x="2669" y="2236"/>
                  </a:cubicBezTo>
                  <a:cubicBezTo>
                    <a:pt x="2769" y="2069"/>
                    <a:pt x="2803" y="1902"/>
                    <a:pt x="2836" y="1735"/>
                  </a:cubicBezTo>
                  <a:cubicBezTo>
                    <a:pt x="2903" y="1569"/>
                    <a:pt x="2936" y="1402"/>
                    <a:pt x="2936" y="1235"/>
                  </a:cubicBezTo>
                  <a:cubicBezTo>
                    <a:pt x="2936" y="1068"/>
                    <a:pt x="2936" y="901"/>
                    <a:pt x="2903" y="735"/>
                  </a:cubicBezTo>
                  <a:cubicBezTo>
                    <a:pt x="2836" y="601"/>
                    <a:pt x="2803" y="468"/>
                    <a:pt x="2769" y="401"/>
                  </a:cubicBezTo>
                  <a:cubicBezTo>
                    <a:pt x="2736" y="301"/>
                    <a:pt x="2636" y="234"/>
                    <a:pt x="2569" y="134"/>
                  </a:cubicBezTo>
                  <a:cubicBezTo>
                    <a:pt x="2469" y="101"/>
                    <a:pt x="2403" y="67"/>
                    <a:pt x="2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1818025" y="1554888"/>
              <a:ext cx="507900" cy="444500"/>
            </a:xfrm>
            <a:custGeom>
              <a:avLst/>
              <a:gdLst/>
              <a:ahLst/>
              <a:cxnLst/>
              <a:rect l="l" t="t" r="r" b="b"/>
              <a:pathLst>
                <a:path w="20316" h="17780" extrusionOk="0">
                  <a:moveTo>
                    <a:pt x="14011" y="0"/>
                  </a:moveTo>
                  <a:cubicBezTo>
                    <a:pt x="13811" y="0"/>
                    <a:pt x="13611" y="0"/>
                    <a:pt x="13377" y="34"/>
                  </a:cubicBezTo>
                  <a:cubicBezTo>
                    <a:pt x="13110" y="67"/>
                    <a:pt x="12810" y="100"/>
                    <a:pt x="12510" y="200"/>
                  </a:cubicBezTo>
                  <a:cubicBezTo>
                    <a:pt x="12210" y="267"/>
                    <a:pt x="11943" y="401"/>
                    <a:pt x="11609" y="534"/>
                  </a:cubicBezTo>
                  <a:cubicBezTo>
                    <a:pt x="11476" y="567"/>
                    <a:pt x="11309" y="667"/>
                    <a:pt x="11176" y="734"/>
                  </a:cubicBezTo>
                  <a:cubicBezTo>
                    <a:pt x="11042" y="834"/>
                    <a:pt x="10875" y="868"/>
                    <a:pt x="10709" y="934"/>
                  </a:cubicBezTo>
                  <a:lnTo>
                    <a:pt x="10108" y="1201"/>
                  </a:lnTo>
                  <a:cubicBezTo>
                    <a:pt x="9675" y="1235"/>
                    <a:pt x="9274" y="1235"/>
                    <a:pt x="8674" y="1235"/>
                  </a:cubicBezTo>
                  <a:lnTo>
                    <a:pt x="6873" y="1235"/>
                  </a:lnTo>
                  <a:cubicBezTo>
                    <a:pt x="6472" y="1235"/>
                    <a:pt x="6105" y="1235"/>
                    <a:pt x="5772" y="1268"/>
                  </a:cubicBezTo>
                  <a:cubicBezTo>
                    <a:pt x="5205" y="1301"/>
                    <a:pt x="4704" y="1401"/>
                    <a:pt x="4271" y="1535"/>
                  </a:cubicBezTo>
                  <a:cubicBezTo>
                    <a:pt x="4004" y="1568"/>
                    <a:pt x="3770" y="1668"/>
                    <a:pt x="3537" y="1768"/>
                  </a:cubicBezTo>
                  <a:cubicBezTo>
                    <a:pt x="3337" y="1868"/>
                    <a:pt x="3103" y="1968"/>
                    <a:pt x="2870" y="2102"/>
                  </a:cubicBezTo>
                  <a:cubicBezTo>
                    <a:pt x="2436" y="2369"/>
                    <a:pt x="2002" y="2736"/>
                    <a:pt x="1635" y="3169"/>
                  </a:cubicBezTo>
                  <a:cubicBezTo>
                    <a:pt x="1302" y="3536"/>
                    <a:pt x="1035" y="3936"/>
                    <a:pt x="802" y="4403"/>
                  </a:cubicBezTo>
                  <a:cubicBezTo>
                    <a:pt x="601" y="4837"/>
                    <a:pt x="435" y="5271"/>
                    <a:pt x="301" y="5771"/>
                  </a:cubicBezTo>
                  <a:cubicBezTo>
                    <a:pt x="101" y="6705"/>
                    <a:pt x="1" y="7706"/>
                    <a:pt x="168" y="8773"/>
                  </a:cubicBezTo>
                  <a:cubicBezTo>
                    <a:pt x="201" y="9240"/>
                    <a:pt x="335" y="9774"/>
                    <a:pt x="468" y="10274"/>
                  </a:cubicBezTo>
                  <a:cubicBezTo>
                    <a:pt x="601" y="10741"/>
                    <a:pt x="768" y="11242"/>
                    <a:pt x="968" y="11742"/>
                  </a:cubicBezTo>
                  <a:cubicBezTo>
                    <a:pt x="1135" y="12209"/>
                    <a:pt x="1369" y="12609"/>
                    <a:pt x="1635" y="13076"/>
                  </a:cubicBezTo>
                  <a:cubicBezTo>
                    <a:pt x="1869" y="13477"/>
                    <a:pt x="2136" y="13910"/>
                    <a:pt x="2503" y="14311"/>
                  </a:cubicBezTo>
                  <a:cubicBezTo>
                    <a:pt x="2836" y="14744"/>
                    <a:pt x="3203" y="15144"/>
                    <a:pt x="3604" y="15578"/>
                  </a:cubicBezTo>
                  <a:cubicBezTo>
                    <a:pt x="4004" y="15945"/>
                    <a:pt x="4437" y="16345"/>
                    <a:pt x="4838" y="16612"/>
                  </a:cubicBezTo>
                  <a:cubicBezTo>
                    <a:pt x="5305" y="16946"/>
                    <a:pt x="5805" y="17213"/>
                    <a:pt x="6272" y="17379"/>
                  </a:cubicBezTo>
                  <a:cubicBezTo>
                    <a:pt x="6772" y="17580"/>
                    <a:pt x="7306" y="17713"/>
                    <a:pt x="7840" y="17746"/>
                  </a:cubicBezTo>
                  <a:cubicBezTo>
                    <a:pt x="8007" y="17746"/>
                    <a:pt x="8207" y="17780"/>
                    <a:pt x="8374" y="17780"/>
                  </a:cubicBezTo>
                  <a:lnTo>
                    <a:pt x="8674" y="17780"/>
                  </a:lnTo>
                  <a:cubicBezTo>
                    <a:pt x="8941" y="17780"/>
                    <a:pt x="9208" y="17713"/>
                    <a:pt x="9541" y="17613"/>
                  </a:cubicBezTo>
                  <a:cubicBezTo>
                    <a:pt x="9875" y="17546"/>
                    <a:pt x="10275" y="17379"/>
                    <a:pt x="10609" y="17246"/>
                  </a:cubicBezTo>
                  <a:lnTo>
                    <a:pt x="11209" y="17013"/>
                  </a:lnTo>
                  <a:cubicBezTo>
                    <a:pt x="11442" y="16912"/>
                    <a:pt x="11609" y="16879"/>
                    <a:pt x="11776" y="16812"/>
                  </a:cubicBezTo>
                  <a:cubicBezTo>
                    <a:pt x="12010" y="16779"/>
                    <a:pt x="12310" y="16746"/>
                    <a:pt x="12643" y="16746"/>
                  </a:cubicBezTo>
                  <a:lnTo>
                    <a:pt x="12710" y="16746"/>
                  </a:lnTo>
                  <a:cubicBezTo>
                    <a:pt x="13110" y="16746"/>
                    <a:pt x="13444" y="16779"/>
                    <a:pt x="13777" y="16812"/>
                  </a:cubicBezTo>
                  <a:cubicBezTo>
                    <a:pt x="14011" y="16879"/>
                    <a:pt x="14311" y="16912"/>
                    <a:pt x="14611" y="16912"/>
                  </a:cubicBezTo>
                  <a:lnTo>
                    <a:pt x="15012" y="16912"/>
                  </a:lnTo>
                  <a:cubicBezTo>
                    <a:pt x="15212" y="16912"/>
                    <a:pt x="15379" y="16912"/>
                    <a:pt x="15545" y="16879"/>
                  </a:cubicBezTo>
                  <a:cubicBezTo>
                    <a:pt x="15779" y="16812"/>
                    <a:pt x="15979" y="16779"/>
                    <a:pt x="16213" y="16712"/>
                  </a:cubicBezTo>
                  <a:cubicBezTo>
                    <a:pt x="16546" y="16612"/>
                    <a:pt x="16880" y="16445"/>
                    <a:pt x="17180" y="16279"/>
                  </a:cubicBezTo>
                  <a:cubicBezTo>
                    <a:pt x="17480" y="16112"/>
                    <a:pt x="17714" y="15912"/>
                    <a:pt x="18014" y="15645"/>
                  </a:cubicBezTo>
                  <a:cubicBezTo>
                    <a:pt x="18481" y="15211"/>
                    <a:pt x="18881" y="14611"/>
                    <a:pt x="19215" y="13910"/>
                  </a:cubicBezTo>
                  <a:cubicBezTo>
                    <a:pt x="19515" y="13243"/>
                    <a:pt x="19748" y="12543"/>
                    <a:pt x="19982" y="11709"/>
                  </a:cubicBezTo>
                  <a:cubicBezTo>
                    <a:pt x="20149" y="10941"/>
                    <a:pt x="20215" y="10108"/>
                    <a:pt x="20249" y="9274"/>
                  </a:cubicBezTo>
                  <a:cubicBezTo>
                    <a:pt x="20315" y="8473"/>
                    <a:pt x="20249" y="7639"/>
                    <a:pt x="20182" y="6905"/>
                  </a:cubicBezTo>
                  <a:cubicBezTo>
                    <a:pt x="20082" y="6138"/>
                    <a:pt x="19982" y="5438"/>
                    <a:pt x="19748" y="4804"/>
                  </a:cubicBezTo>
                  <a:cubicBezTo>
                    <a:pt x="19682" y="4470"/>
                    <a:pt x="19548" y="4203"/>
                    <a:pt x="19415" y="3903"/>
                  </a:cubicBezTo>
                  <a:cubicBezTo>
                    <a:pt x="19215" y="3436"/>
                    <a:pt x="18981" y="2969"/>
                    <a:pt x="18648" y="2569"/>
                  </a:cubicBezTo>
                  <a:cubicBezTo>
                    <a:pt x="18014" y="1735"/>
                    <a:pt x="17247" y="1068"/>
                    <a:pt x="16379" y="667"/>
                  </a:cubicBezTo>
                  <a:cubicBezTo>
                    <a:pt x="15979" y="434"/>
                    <a:pt x="15479" y="267"/>
                    <a:pt x="15012" y="200"/>
                  </a:cubicBezTo>
                  <a:cubicBezTo>
                    <a:pt x="14611" y="0"/>
                    <a:pt x="14311" y="0"/>
                    <a:pt x="14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36"/>
          <p:cNvGrpSpPr/>
          <p:nvPr/>
        </p:nvGrpSpPr>
        <p:grpSpPr>
          <a:xfrm rot="1060229">
            <a:off x="5744244" y="3640567"/>
            <a:ext cx="2843223" cy="1473517"/>
            <a:chOff x="6535806" y="3518108"/>
            <a:chExt cx="2536111" cy="1314354"/>
          </a:xfrm>
        </p:grpSpPr>
        <p:grpSp>
          <p:nvGrpSpPr>
            <p:cNvPr id="399" name="Google Shape;399;p36"/>
            <p:cNvGrpSpPr/>
            <p:nvPr/>
          </p:nvGrpSpPr>
          <p:grpSpPr>
            <a:xfrm rot="1544990">
              <a:off x="6696980" y="3691243"/>
              <a:ext cx="1021946" cy="968084"/>
              <a:chOff x="3001375" y="1809238"/>
              <a:chExt cx="396975" cy="365275"/>
            </a:xfrm>
          </p:grpSpPr>
          <p:sp>
            <p:nvSpPr>
              <p:cNvPr id="400" name="Google Shape;400;p36"/>
              <p:cNvSpPr/>
              <p:nvPr/>
            </p:nvSpPr>
            <p:spPr>
              <a:xfrm>
                <a:off x="3020550" y="1878438"/>
                <a:ext cx="351125" cy="286900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1476" extrusionOk="0">
                    <a:moveTo>
                      <a:pt x="9308" y="1"/>
                    </a:moveTo>
                    <a:cubicBezTo>
                      <a:pt x="9274" y="1"/>
                      <a:pt x="1" y="11142"/>
                      <a:pt x="68" y="11242"/>
                    </a:cubicBezTo>
                    <a:cubicBezTo>
                      <a:pt x="101" y="11342"/>
                      <a:pt x="234" y="11476"/>
                      <a:pt x="401" y="11476"/>
                    </a:cubicBezTo>
                    <a:lnTo>
                      <a:pt x="468" y="11476"/>
                    </a:lnTo>
                    <a:lnTo>
                      <a:pt x="6305" y="9908"/>
                    </a:lnTo>
                    <a:lnTo>
                      <a:pt x="12143" y="8307"/>
                    </a:lnTo>
                    <a:lnTo>
                      <a:pt x="13444" y="7973"/>
                    </a:lnTo>
                    <a:cubicBezTo>
                      <a:pt x="13511" y="7706"/>
                      <a:pt x="13611" y="7473"/>
                      <a:pt x="13644" y="7173"/>
                    </a:cubicBezTo>
                    <a:cubicBezTo>
                      <a:pt x="13811" y="6472"/>
                      <a:pt x="13911" y="5805"/>
                      <a:pt x="13978" y="5138"/>
                    </a:cubicBezTo>
                    <a:cubicBezTo>
                      <a:pt x="13978" y="4838"/>
                      <a:pt x="14044" y="4604"/>
                      <a:pt x="14044" y="4304"/>
                    </a:cubicBezTo>
                    <a:cubicBezTo>
                      <a:pt x="14044" y="4171"/>
                      <a:pt x="13944" y="4104"/>
                      <a:pt x="13878" y="4004"/>
                    </a:cubicBezTo>
                    <a:cubicBezTo>
                      <a:pt x="13856" y="3987"/>
                      <a:pt x="13778" y="3979"/>
                      <a:pt x="13657" y="3979"/>
                    </a:cubicBezTo>
                    <a:cubicBezTo>
                      <a:pt x="12825" y="3979"/>
                      <a:pt x="9948" y="4346"/>
                      <a:pt x="9308" y="4638"/>
                    </a:cubicBezTo>
                    <a:cubicBezTo>
                      <a:pt x="9608" y="4104"/>
                      <a:pt x="9808" y="3437"/>
                      <a:pt x="9875" y="2770"/>
                    </a:cubicBezTo>
                    <a:cubicBezTo>
                      <a:pt x="9941" y="2002"/>
                      <a:pt x="9875" y="1235"/>
                      <a:pt x="9641" y="234"/>
                    </a:cubicBezTo>
                    <a:cubicBezTo>
                      <a:pt x="9641" y="134"/>
                      <a:pt x="9574" y="34"/>
                      <a:pt x="9474" y="34"/>
                    </a:cubicBezTo>
                    <a:cubicBezTo>
                      <a:pt x="9441" y="1"/>
                      <a:pt x="9408" y="1"/>
                      <a:pt x="9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6"/>
              <p:cNvSpPr/>
              <p:nvPr/>
            </p:nvSpPr>
            <p:spPr>
              <a:xfrm>
                <a:off x="3001375" y="1809238"/>
                <a:ext cx="396975" cy="365275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4611" extrusionOk="0">
                    <a:moveTo>
                      <a:pt x="7339" y="0"/>
                    </a:moveTo>
                    <a:cubicBezTo>
                      <a:pt x="7306" y="0"/>
                      <a:pt x="7206" y="0"/>
                      <a:pt x="7173" y="34"/>
                    </a:cubicBezTo>
                    <a:cubicBezTo>
                      <a:pt x="7139" y="34"/>
                      <a:pt x="7072" y="34"/>
                      <a:pt x="7072" y="67"/>
                    </a:cubicBezTo>
                    <a:cubicBezTo>
                      <a:pt x="6972" y="100"/>
                      <a:pt x="6872" y="234"/>
                      <a:pt x="6839" y="300"/>
                    </a:cubicBezTo>
                    <a:lnTo>
                      <a:pt x="3803" y="6338"/>
                    </a:lnTo>
                    <a:lnTo>
                      <a:pt x="735" y="12342"/>
                    </a:lnTo>
                    <a:lnTo>
                      <a:pt x="301" y="13276"/>
                    </a:lnTo>
                    <a:lnTo>
                      <a:pt x="34" y="13743"/>
                    </a:lnTo>
                    <a:cubicBezTo>
                      <a:pt x="1" y="13844"/>
                      <a:pt x="1" y="13944"/>
                      <a:pt x="1" y="14044"/>
                    </a:cubicBezTo>
                    <a:cubicBezTo>
                      <a:pt x="1" y="14177"/>
                      <a:pt x="34" y="14277"/>
                      <a:pt x="134" y="14377"/>
                    </a:cubicBezTo>
                    <a:cubicBezTo>
                      <a:pt x="168" y="14411"/>
                      <a:pt x="168" y="14444"/>
                      <a:pt x="201" y="14511"/>
                    </a:cubicBezTo>
                    <a:cubicBezTo>
                      <a:pt x="234" y="14544"/>
                      <a:pt x="301" y="14544"/>
                      <a:pt x="334" y="14577"/>
                    </a:cubicBezTo>
                    <a:cubicBezTo>
                      <a:pt x="368" y="14611"/>
                      <a:pt x="401" y="14611"/>
                      <a:pt x="468" y="14611"/>
                    </a:cubicBezTo>
                    <a:lnTo>
                      <a:pt x="534" y="14611"/>
                    </a:lnTo>
                    <a:cubicBezTo>
                      <a:pt x="635" y="14611"/>
                      <a:pt x="701" y="14577"/>
                      <a:pt x="801" y="14544"/>
                    </a:cubicBezTo>
                    <a:cubicBezTo>
                      <a:pt x="968" y="14444"/>
                      <a:pt x="1068" y="14377"/>
                      <a:pt x="1235" y="14277"/>
                    </a:cubicBezTo>
                    <a:cubicBezTo>
                      <a:pt x="1569" y="14110"/>
                      <a:pt x="1902" y="13944"/>
                      <a:pt x="2202" y="13777"/>
                    </a:cubicBezTo>
                    <a:lnTo>
                      <a:pt x="4204" y="12743"/>
                    </a:lnTo>
                    <a:lnTo>
                      <a:pt x="7006" y="11275"/>
                    </a:lnTo>
                    <a:lnTo>
                      <a:pt x="12576" y="8406"/>
                    </a:lnTo>
                    <a:lnTo>
                      <a:pt x="13811" y="7773"/>
                    </a:lnTo>
                    <a:lnTo>
                      <a:pt x="15645" y="6872"/>
                    </a:lnTo>
                    <a:cubicBezTo>
                      <a:pt x="15812" y="6772"/>
                      <a:pt x="15879" y="6672"/>
                      <a:pt x="15879" y="6505"/>
                    </a:cubicBezTo>
                    <a:cubicBezTo>
                      <a:pt x="15879" y="6405"/>
                      <a:pt x="15845" y="6238"/>
                      <a:pt x="15812" y="6171"/>
                    </a:cubicBezTo>
                    <a:cubicBezTo>
                      <a:pt x="15412" y="5604"/>
                      <a:pt x="14911" y="5071"/>
                      <a:pt x="14344" y="4604"/>
                    </a:cubicBezTo>
                    <a:cubicBezTo>
                      <a:pt x="13744" y="4170"/>
                      <a:pt x="13177" y="3770"/>
                      <a:pt x="12510" y="3536"/>
                    </a:cubicBezTo>
                    <a:cubicBezTo>
                      <a:pt x="12476" y="3503"/>
                      <a:pt x="12376" y="3503"/>
                      <a:pt x="12343" y="3503"/>
                    </a:cubicBezTo>
                    <a:lnTo>
                      <a:pt x="12209" y="3503"/>
                    </a:lnTo>
                    <a:cubicBezTo>
                      <a:pt x="12043" y="3503"/>
                      <a:pt x="11976" y="3569"/>
                      <a:pt x="11876" y="3603"/>
                    </a:cubicBezTo>
                    <a:cubicBezTo>
                      <a:pt x="9774" y="5437"/>
                      <a:pt x="7673" y="7272"/>
                      <a:pt x="5571" y="9174"/>
                    </a:cubicBezTo>
                    <a:lnTo>
                      <a:pt x="5571" y="9174"/>
                    </a:lnTo>
                    <a:cubicBezTo>
                      <a:pt x="7439" y="7005"/>
                      <a:pt x="9107" y="4937"/>
                      <a:pt x="10742" y="2936"/>
                    </a:cubicBezTo>
                    <a:cubicBezTo>
                      <a:pt x="10842" y="2836"/>
                      <a:pt x="10875" y="2669"/>
                      <a:pt x="10775" y="2535"/>
                    </a:cubicBezTo>
                    <a:cubicBezTo>
                      <a:pt x="10775" y="2502"/>
                      <a:pt x="10742" y="2435"/>
                      <a:pt x="10708" y="2369"/>
                    </a:cubicBezTo>
                    <a:cubicBezTo>
                      <a:pt x="10308" y="1868"/>
                      <a:pt x="9808" y="1401"/>
                      <a:pt x="9241" y="1001"/>
                    </a:cubicBezTo>
                    <a:cubicBezTo>
                      <a:pt x="8674" y="567"/>
                      <a:pt x="8073" y="234"/>
                      <a:pt x="7506" y="34"/>
                    </a:cubicBezTo>
                    <a:cubicBezTo>
                      <a:pt x="7473" y="34"/>
                      <a:pt x="7406" y="0"/>
                      <a:pt x="7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2" name="Google Shape;402;p36"/>
            <p:cNvGrpSpPr/>
            <p:nvPr/>
          </p:nvGrpSpPr>
          <p:grpSpPr>
            <a:xfrm rot="7155519" flipH="1">
              <a:off x="8090673" y="3471178"/>
              <a:ext cx="511016" cy="1377443"/>
              <a:chOff x="3369975" y="1311388"/>
              <a:chExt cx="211000" cy="568750"/>
            </a:xfrm>
          </p:grpSpPr>
          <p:sp>
            <p:nvSpPr>
              <p:cNvPr id="403" name="Google Shape;403;p36"/>
              <p:cNvSpPr/>
              <p:nvPr/>
            </p:nvSpPr>
            <p:spPr>
              <a:xfrm>
                <a:off x="3540925" y="1311388"/>
                <a:ext cx="32550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436" extrusionOk="0">
                    <a:moveTo>
                      <a:pt x="568" y="0"/>
                    </a:moveTo>
                    <a:cubicBezTo>
                      <a:pt x="434" y="0"/>
                      <a:pt x="301" y="100"/>
                      <a:pt x="168" y="167"/>
                    </a:cubicBezTo>
                    <a:cubicBezTo>
                      <a:pt x="101" y="267"/>
                      <a:pt x="1" y="434"/>
                      <a:pt x="34" y="567"/>
                    </a:cubicBezTo>
                    <a:cubicBezTo>
                      <a:pt x="134" y="1001"/>
                      <a:pt x="168" y="1468"/>
                      <a:pt x="201" y="1935"/>
                    </a:cubicBezTo>
                    <a:cubicBezTo>
                      <a:pt x="201" y="2235"/>
                      <a:pt x="501" y="2435"/>
                      <a:pt x="801" y="2435"/>
                    </a:cubicBezTo>
                    <a:cubicBezTo>
                      <a:pt x="1102" y="2402"/>
                      <a:pt x="1302" y="2135"/>
                      <a:pt x="1302" y="1835"/>
                    </a:cubicBezTo>
                    <a:cubicBezTo>
                      <a:pt x="1268" y="1401"/>
                      <a:pt x="1235" y="934"/>
                      <a:pt x="1135" y="467"/>
                    </a:cubicBezTo>
                    <a:cubicBezTo>
                      <a:pt x="1102" y="334"/>
                      <a:pt x="1035" y="234"/>
                      <a:pt x="968" y="133"/>
                    </a:cubicBezTo>
                    <a:cubicBezTo>
                      <a:pt x="868" y="67"/>
                      <a:pt x="768" y="0"/>
                      <a:pt x="6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6"/>
              <p:cNvSpPr/>
              <p:nvPr/>
            </p:nvSpPr>
            <p:spPr>
              <a:xfrm>
                <a:off x="3555100" y="1410613"/>
                <a:ext cx="25875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564" extrusionOk="0">
                    <a:moveTo>
                      <a:pt x="34" y="1635"/>
                    </a:moveTo>
                    <a:lnTo>
                      <a:pt x="34" y="1702"/>
                    </a:lnTo>
                    <a:cubicBezTo>
                      <a:pt x="1" y="1702"/>
                      <a:pt x="1" y="1668"/>
                      <a:pt x="34" y="1635"/>
                    </a:cubicBezTo>
                    <a:close/>
                    <a:moveTo>
                      <a:pt x="501" y="1"/>
                    </a:moveTo>
                    <a:cubicBezTo>
                      <a:pt x="201" y="34"/>
                      <a:pt x="1" y="301"/>
                      <a:pt x="1" y="601"/>
                    </a:cubicBezTo>
                    <a:lnTo>
                      <a:pt x="1" y="1768"/>
                    </a:lnTo>
                    <a:lnTo>
                      <a:pt x="1" y="1969"/>
                    </a:lnTo>
                    <a:cubicBezTo>
                      <a:pt x="1" y="2102"/>
                      <a:pt x="1" y="2202"/>
                      <a:pt x="68" y="2336"/>
                    </a:cubicBezTo>
                    <a:cubicBezTo>
                      <a:pt x="168" y="2469"/>
                      <a:pt x="268" y="2536"/>
                      <a:pt x="401" y="2536"/>
                    </a:cubicBezTo>
                    <a:cubicBezTo>
                      <a:pt x="440" y="2555"/>
                      <a:pt x="482" y="2563"/>
                      <a:pt x="524" y="2563"/>
                    </a:cubicBezTo>
                    <a:cubicBezTo>
                      <a:pt x="624" y="2563"/>
                      <a:pt x="721" y="2516"/>
                      <a:pt x="768" y="2469"/>
                    </a:cubicBezTo>
                    <a:cubicBezTo>
                      <a:pt x="902" y="2369"/>
                      <a:pt x="1002" y="2269"/>
                      <a:pt x="1002" y="2135"/>
                    </a:cubicBezTo>
                    <a:cubicBezTo>
                      <a:pt x="1035" y="1602"/>
                      <a:pt x="1035" y="1035"/>
                      <a:pt x="1035" y="468"/>
                    </a:cubicBezTo>
                    <a:cubicBezTo>
                      <a:pt x="1035" y="201"/>
                      <a:pt x="768" y="1"/>
                      <a:pt x="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6"/>
              <p:cNvSpPr/>
              <p:nvPr/>
            </p:nvSpPr>
            <p:spPr>
              <a:xfrm>
                <a:off x="3540925" y="1510688"/>
                <a:ext cx="367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949" extrusionOk="0">
                    <a:moveTo>
                      <a:pt x="935" y="0"/>
                    </a:moveTo>
                    <a:cubicBezTo>
                      <a:pt x="668" y="34"/>
                      <a:pt x="468" y="201"/>
                      <a:pt x="434" y="467"/>
                    </a:cubicBezTo>
                    <a:cubicBezTo>
                      <a:pt x="301" y="1101"/>
                      <a:pt x="234" y="1702"/>
                      <a:pt x="68" y="2335"/>
                    </a:cubicBezTo>
                    <a:cubicBezTo>
                      <a:pt x="1" y="2469"/>
                      <a:pt x="68" y="2636"/>
                      <a:pt x="134" y="2702"/>
                    </a:cubicBezTo>
                    <a:cubicBezTo>
                      <a:pt x="201" y="2836"/>
                      <a:pt x="334" y="2936"/>
                      <a:pt x="468" y="2936"/>
                    </a:cubicBezTo>
                    <a:cubicBezTo>
                      <a:pt x="501" y="2944"/>
                      <a:pt x="537" y="2948"/>
                      <a:pt x="572" y="2948"/>
                    </a:cubicBezTo>
                    <a:cubicBezTo>
                      <a:pt x="678" y="2948"/>
                      <a:pt x="785" y="2911"/>
                      <a:pt x="835" y="2836"/>
                    </a:cubicBezTo>
                    <a:cubicBezTo>
                      <a:pt x="968" y="2769"/>
                      <a:pt x="1002" y="2636"/>
                      <a:pt x="1068" y="2502"/>
                    </a:cubicBezTo>
                    <a:cubicBezTo>
                      <a:pt x="1268" y="1868"/>
                      <a:pt x="1335" y="1268"/>
                      <a:pt x="1435" y="634"/>
                    </a:cubicBezTo>
                    <a:cubicBezTo>
                      <a:pt x="1469" y="334"/>
                      <a:pt x="1302" y="100"/>
                      <a:pt x="10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6"/>
              <p:cNvSpPr/>
              <p:nvPr/>
            </p:nvSpPr>
            <p:spPr>
              <a:xfrm>
                <a:off x="3498400" y="1623063"/>
                <a:ext cx="4755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2657" extrusionOk="0">
                    <a:moveTo>
                      <a:pt x="1299" y="0"/>
                    </a:moveTo>
                    <a:cubicBezTo>
                      <a:pt x="1082" y="0"/>
                      <a:pt x="952" y="74"/>
                      <a:pt x="868" y="242"/>
                    </a:cubicBezTo>
                    <a:cubicBezTo>
                      <a:pt x="668" y="809"/>
                      <a:pt x="434" y="1376"/>
                      <a:pt x="134" y="1877"/>
                    </a:cubicBezTo>
                    <a:cubicBezTo>
                      <a:pt x="1" y="2143"/>
                      <a:pt x="134" y="2477"/>
                      <a:pt x="368" y="2577"/>
                    </a:cubicBezTo>
                    <a:cubicBezTo>
                      <a:pt x="465" y="2626"/>
                      <a:pt x="563" y="2657"/>
                      <a:pt x="674" y="2657"/>
                    </a:cubicBezTo>
                    <a:cubicBezTo>
                      <a:pt x="714" y="2657"/>
                      <a:pt x="756" y="2653"/>
                      <a:pt x="801" y="2644"/>
                    </a:cubicBezTo>
                    <a:cubicBezTo>
                      <a:pt x="935" y="2577"/>
                      <a:pt x="1001" y="2510"/>
                      <a:pt x="1068" y="2377"/>
                    </a:cubicBezTo>
                    <a:cubicBezTo>
                      <a:pt x="1368" y="1877"/>
                      <a:pt x="1568" y="1310"/>
                      <a:pt x="1835" y="742"/>
                    </a:cubicBezTo>
                    <a:cubicBezTo>
                      <a:pt x="1869" y="642"/>
                      <a:pt x="1902" y="509"/>
                      <a:pt x="1869" y="342"/>
                    </a:cubicBezTo>
                    <a:cubicBezTo>
                      <a:pt x="1835" y="209"/>
                      <a:pt x="1735" y="75"/>
                      <a:pt x="1635" y="42"/>
                    </a:cubicBezTo>
                    <a:cubicBezTo>
                      <a:pt x="1535" y="9"/>
                      <a:pt x="1468" y="9"/>
                      <a:pt x="1435" y="9"/>
                    </a:cubicBezTo>
                    <a:cubicBezTo>
                      <a:pt x="1386" y="3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6"/>
              <p:cNvSpPr/>
              <p:nvPr/>
            </p:nvSpPr>
            <p:spPr>
              <a:xfrm>
                <a:off x="3444200" y="1725838"/>
                <a:ext cx="53400" cy="5977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391" extrusionOk="0">
                    <a:moveTo>
                      <a:pt x="1535" y="1"/>
                    </a:moveTo>
                    <a:cubicBezTo>
                      <a:pt x="1335" y="1"/>
                      <a:pt x="1135" y="101"/>
                      <a:pt x="1034" y="267"/>
                    </a:cubicBezTo>
                    <a:cubicBezTo>
                      <a:pt x="968" y="401"/>
                      <a:pt x="868" y="568"/>
                      <a:pt x="801" y="701"/>
                    </a:cubicBezTo>
                    <a:cubicBezTo>
                      <a:pt x="601" y="968"/>
                      <a:pt x="367" y="1268"/>
                      <a:pt x="167" y="1535"/>
                    </a:cubicBezTo>
                    <a:cubicBezTo>
                      <a:pt x="0" y="1735"/>
                      <a:pt x="0" y="2069"/>
                      <a:pt x="201" y="2269"/>
                    </a:cubicBezTo>
                    <a:cubicBezTo>
                      <a:pt x="312" y="2348"/>
                      <a:pt x="454" y="2390"/>
                      <a:pt x="590" y="2390"/>
                    </a:cubicBezTo>
                    <a:cubicBezTo>
                      <a:pt x="739" y="2390"/>
                      <a:pt x="881" y="2340"/>
                      <a:pt x="968" y="2235"/>
                    </a:cubicBezTo>
                    <a:cubicBezTo>
                      <a:pt x="1335" y="1735"/>
                      <a:pt x="1702" y="1268"/>
                      <a:pt x="2002" y="734"/>
                    </a:cubicBezTo>
                    <a:cubicBezTo>
                      <a:pt x="2135" y="501"/>
                      <a:pt x="2002" y="167"/>
                      <a:pt x="1768" y="34"/>
                    </a:cubicBezTo>
                    <a:cubicBezTo>
                      <a:pt x="1668" y="1"/>
                      <a:pt x="1602" y="1"/>
                      <a:pt x="15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6"/>
              <p:cNvSpPr/>
              <p:nvPr/>
            </p:nvSpPr>
            <p:spPr>
              <a:xfrm>
                <a:off x="3369975" y="1814238"/>
                <a:ext cx="60900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636" extrusionOk="0">
                    <a:moveTo>
                      <a:pt x="1902" y="0"/>
                    </a:moveTo>
                    <a:cubicBezTo>
                      <a:pt x="1769" y="0"/>
                      <a:pt x="1602" y="67"/>
                      <a:pt x="1568" y="167"/>
                    </a:cubicBezTo>
                    <a:cubicBezTo>
                      <a:pt x="1135" y="734"/>
                      <a:pt x="634" y="1235"/>
                      <a:pt x="134" y="1735"/>
                    </a:cubicBezTo>
                    <a:cubicBezTo>
                      <a:pt x="67" y="1835"/>
                      <a:pt x="1" y="2002"/>
                      <a:pt x="1" y="2135"/>
                    </a:cubicBezTo>
                    <a:cubicBezTo>
                      <a:pt x="1" y="2235"/>
                      <a:pt x="101" y="2369"/>
                      <a:pt x="167" y="2502"/>
                    </a:cubicBezTo>
                    <a:cubicBezTo>
                      <a:pt x="301" y="2569"/>
                      <a:pt x="434" y="2636"/>
                      <a:pt x="568" y="2636"/>
                    </a:cubicBezTo>
                    <a:cubicBezTo>
                      <a:pt x="668" y="2636"/>
                      <a:pt x="801" y="2536"/>
                      <a:pt x="901" y="2469"/>
                    </a:cubicBezTo>
                    <a:cubicBezTo>
                      <a:pt x="1402" y="1968"/>
                      <a:pt x="1902" y="1468"/>
                      <a:pt x="2302" y="868"/>
                    </a:cubicBezTo>
                    <a:cubicBezTo>
                      <a:pt x="2402" y="734"/>
                      <a:pt x="2436" y="634"/>
                      <a:pt x="2436" y="501"/>
                    </a:cubicBezTo>
                    <a:cubicBezTo>
                      <a:pt x="2436" y="367"/>
                      <a:pt x="2336" y="234"/>
                      <a:pt x="2269" y="134"/>
                    </a:cubicBezTo>
                    <a:cubicBezTo>
                      <a:pt x="2169" y="34"/>
                      <a:pt x="2069" y="0"/>
                      <a:pt x="19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9" name="Google Shape;409;p36"/>
          <p:cNvGrpSpPr/>
          <p:nvPr/>
        </p:nvGrpSpPr>
        <p:grpSpPr>
          <a:xfrm>
            <a:off x="6713505" y="302834"/>
            <a:ext cx="1982407" cy="1651335"/>
            <a:chOff x="6260538" y="192100"/>
            <a:chExt cx="2221932" cy="1850857"/>
          </a:xfrm>
        </p:grpSpPr>
        <p:sp>
          <p:nvSpPr>
            <p:cNvPr id="410" name="Google Shape;410;p36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1" name="Google Shape;411;p36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412" name="Google Shape;412;p36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4" name="Google Shape;414;p36"/>
          <p:cNvSpPr txBox="1">
            <a:spLocks noGrp="1"/>
          </p:cNvSpPr>
          <p:nvPr>
            <p:ph type="ctrTitle"/>
          </p:nvPr>
        </p:nvSpPr>
        <p:spPr>
          <a:xfrm>
            <a:off x="1764465" y="1422140"/>
            <a:ext cx="5733917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-94"/>
              </a:rPr>
              <a:t>MERHABA ! </a:t>
            </a:r>
            <a:b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-94"/>
              </a:rPr>
            </a:b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-94"/>
              </a:rPr>
              <a:t>ORTAOKULA </a:t>
            </a:r>
            <a:b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-94"/>
              </a:rPr>
            </a:b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-94"/>
              </a:rPr>
              <a:t>   HOŞGELDİN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-94"/>
                <a:sym typeface="Wingdings" panose="05000000000000000000" pitchFamily="2" charset="2"/>
              </a:rPr>
              <a:t> </a:t>
            </a:r>
            <a:endParaRPr sz="51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anose="02020702060506020403" pitchFamily="18" charset="-94"/>
              <a:sym typeface="Fredoka One"/>
            </a:endParaRPr>
          </a:p>
        </p:txBody>
      </p:sp>
      <p:grpSp>
        <p:nvGrpSpPr>
          <p:cNvPr id="416" name="Google Shape;416;p36"/>
          <p:cNvGrpSpPr/>
          <p:nvPr/>
        </p:nvGrpSpPr>
        <p:grpSpPr>
          <a:xfrm rot="-762978" flipH="1">
            <a:off x="606816" y="2101913"/>
            <a:ext cx="568060" cy="591305"/>
            <a:chOff x="2079900" y="3077638"/>
            <a:chExt cx="367775" cy="382800"/>
          </a:xfrm>
        </p:grpSpPr>
        <p:sp>
          <p:nvSpPr>
            <p:cNvPr id="417" name="Google Shape;41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36"/>
          <p:cNvGrpSpPr/>
          <p:nvPr/>
        </p:nvGrpSpPr>
        <p:grpSpPr>
          <a:xfrm rot="1362545" flipH="1">
            <a:off x="4527336" y="4320801"/>
            <a:ext cx="390589" cy="406616"/>
            <a:chOff x="2079900" y="3077638"/>
            <a:chExt cx="367775" cy="382800"/>
          </a:xfrm>
        </p:grpSpPr>
        <p:sp>
          <p:nvSpPr>
            <p:cNvPr id="422" name="Google Shape;42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6"/>
          <p:cNvGrpSpPr/>
          <p:nvPr/>
        </p:nvGrpSpPr>
        <p:grpSpPr>
          <a:xfrm rot="834706">
            <a:off x="7945408" y="2133602"/>
            <a:ext cx="312053" cy="323641"/>
            <a:chOff x="2079900" y="3077638"/>
            <a:chExt cx="367775" cy="382800"/>
          </a:xfrm>
        </p:grpSpPr>
        <p:sp>
          <p:nvSpPr>
            <p:cNvPr id="427" name="Google Shape;42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36"/>
          <p:cNvGrpSpPr/>
          <p:nvPr/>
        </p:nvGrpSpPr>
        <p:grpSpPr>
          <a:xfrm rot="-1365263">
            <a:off x="5894362" y="508766"/>
            <a:ext cx="312072" cy="323661"/>
            <a:chOff x="2079900" y="3077638"/>
            <a:chExt cx="367775" cy="382800"/>
          </a:xfrm>
        </p:grpSpPr>
        <p:sp>
          <p:nvSpPr>
            <p:cNvPr id="432" name="Google Shape;43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36"/>
          <p:cNvGrpSpPr/>
          <p:nvPr/>
        </p:nvGrpSpPr>
        <p:grpSpPr>
          <a:xfrm rot="533694">
            <a:off x="1355678" y="294603"/>
            <a:ext cx="968195" cy="1570552"/>
            <a:chOff x="3035825" y="238150"/>
            <a:chExt cx="3118850" cy="5059225"/>
          </a:xfrm>
        </p:grpSpPr>
        <p:sp>
          <p:nvSpPr>
            <p:cNvPr id="437" name="Google Shape;437;p36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rgbClr val="70C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" name="Google Shape;453;p36"/>
          <p:cNvGrpSpPr/>
          <p:nvPr/>
        </p:nvGrpSpPr>
        <p:grpSpPr>
          <a:xfrm rot="-873701">
            <a:off x="892027" y="3049644"/>
            <a:ext cx="1345528" cy="1593878"/>
            <a:chOff x="3607650" y="2243663"/>
            <a:chExt cx="969050" cy="1147550"/>
          </a:xfrm>
        </p:grpSpPr>
        <p:sp>
          <p:nvSpPr>
            <p:cNvPr id="454" name="Google Shape;454;p36"/>
            <p:cNvSpPr/>
            <p:nvPr/>
          </p:nvSpPr>
          <p:spPr>
            <a:xfrm>
              <a:off x="3607650" y="2372963"/>
              <a:ext cx="857300" cy="979900"/>
            </a:xfrm>
            <a:custGeom>
              <a:avLst/>
              <a:gdLst/>
              <a:ahLst/>
              <a:cxnLst/>
              <a:rect l="l" t="t" r="r" b="b"/>
              <a:pathLst>
                <a:path w="34292" h="39196" extrusionOk="0">
                  <a:moveTo>
                    <a:pt x="25952" y="1"/>
                  </a:moveTo>
                  <a:cubicBezTo>
                    <a:pt x="25719" y="1"/>
                    <a:pt x="25519" y="34"/>
                    <a:pt x="25318" y="34"/>
                  </a:cubicBezTo>
                  <a:lnTo>
                    <a:pt x="25152" y="34"/>
                  </a:lnTo>
                  <a:cubicBezTo>
                    <a:pt x="25018" y="34"/>
                    <a:pt x="24851" y="34"/>
                    <a:pt x="24685" y="67"/>
                  </a:cubicBezTo>
                  <a:cubicBezTo>
                    <a:pt x="24551" y="67"/>
                    <a:pt x="24485" y="134"/>
                    <a:pt x="24351" y="134"/>
                  </a:cubicBezTo>
                  <a:cubicBezTo>
                    <a:pt x="24184" y="134"/>
                    <a:pt x="24051" y="168"/>
                    <a:pt x="23884" y="168"/>
                  </a:cubicBezTo>
                  <a:lnTo>
                    <a:pt x="20382" y="768"/>
                  </a:lnTo>
                  <a:lnTo>
                    <a:pt x="4003" y="3737"/>
                  </a:lnTo>
                  <a:cubicBezTo>
                    <a:pt x="3636" y="3837"/>
                    <a:pt x="3303" y="3904"/>
                    <a:pt x="2969" y="4070"/>
                  </a:cubicBezTo>
                  <a:lnTo>
                    <a:pt x="2936" y="4104"/>
                  </a:lnTo>
                  <a:lnTo>
                    <a:pt x="2869" y="4170"/>
                  </a:lnTo>
                  <a:lnTo>
                    <a:pt x="2702" y="4170"/>
                  </a:lnTo>
                  <a:lnTo>
                    <a:pt x="2669" y="4204"/>
                  </a:lnTo>
                  <a:lnTo>
                    <a:pt x="2636" y="4237"/>
                  </a:lnTo>
                  <a:lnTo>
                    <a:pt x="2302" y="4237"/>
                  </a:lnTo>
                  <a:lnTo>
                    <a:pt x="2202" y="4270"/>
                  </a:lnTo>
                  <a:cubicBezTo>
                    <a:pt x="934" y="5104"/>
                    <a:pt x="134" y="6505"/>
                    <a:pt x="34" y="8006"/>
                  </a:cubicBezTo>
                  <a:lnTo>
                    <a:pt x="34" y="7906"/>
                  </a:lnTo>
                  <a:lnTo>
                    <a:pt x="34" y="7906"/>
                  </a:lnTo>
                  <a:cubicBezTo>
                    <a:pt x="0" y="8273"/>
                    <a:pt x="0" y="8674"/>
                    <a:pt x="100" y="9041"/>
                  </a:cubicBezTo>
                  <a:lnTo>
                    <a:pt x="4871" y="35359"/>
                  </a:lnTo>
                  <a:cubicBezTo>
                    <a:pt x="4971" y="35760"/>
                    <a:pt x="5104" y="36127"/>
                    <a:pt x="5271" y="36460"/>
                  </a:cubicBezTo>
                  <a:cubicBezTo>
                    <a:pt x="6005" y="38028"/>
                    <a:pt x="7539" y="39095"/>
                    <a:pt x="9307" y="39195"/>
                  </a:cubicBezTo>
                  <a:lnTo>
                    <a:pt x="9574" y="39195"/>
                  </a:lnTo>
                  <a:cubicBezTo>
                    <a:pt x="9807" y="39195"/>
                    <a:pt x="10108" y="39129"/>
                    <a:pt x="10341" y="39095"/>
                  </a:cubicBezTo>
                  <a:lnTo>
                    <a:pt x="30189" y="35459"/>
                  </a:lnTo>
                  <a:cubicBezTo>
                    <a:pt x="30556" y="35393"/>
                    <a:pt x="30889" y="35326"/>
                    <a:pt x="31256" y="35126"/>
                  </a:cubicBezTo>
                  <a:lnTo>
                    <a:pt x="31289" y="35093"/>
                  </a:lnTo>
                  <a:lnTo>
                    <a:pt x="31423" y="35093"/>
                  </a:lnTo>
                  <a:lnTo>
                    <a:pt x="31490" y="35059"/>
                  </a:lnTo>
                  <a:lnTo>
                    <a:pt x="31523" y="35026"/>
                  </a:lnTo>
                  <a:lnTo>
                    <a:pt x="31790" y="35026"/>
                  </a:lnTo>
                  <a:lnTo>
                    <a:pt x="31823" y="34959"/>
                  </a:lnTo>
                  <a:lnTo>
                    <a:pt x="31856" y="34926"/>
                  </a:lnTo>
                  <a:lnTo>
                    <a:pt x="31923" y="34892"/>
                  </a:lnTo>
                  <a:lnTo>
                    <a:pt x="31957" y="34859"/>
                  </a:lnTo>
                  <a:cubicBezTo>
                    <a:pt x="33257" y="34025"/>
                    <a:pt x="34091" y="32624"/>
                    <a:pt x="34125" y="31090"/>
                  </a:cubicBezTo>
                  <a:cubicBezTo>
                    <a:pt x="34225" y="31323"/>
                    <a:pt x="34225" y="31357"/>
                    <a:pt x="34225" y="31390"/>
                  </a:cubicBezTo>
                  <a:cubicBezTo>
                    <a:pt x="34292" y="31023"/>
                    <a:pt x="34292" y="30656"/>
                    <a:pt x="34191" y="30256"/>
                  </a:cubicBezTo>
                  <a:lnTo>
                    <a:pt x="29388" y="3970"/>
                  </a:lnTo>
                  <a:cubicBezTo>
                    <a:pt x="29378" y="3909"/>
                    <a:pt x="29445" y="3883"/>
                    <a:pt x="29566" y="3883"/>
                  </a:cubicBezTo>
                  <a:cubicBezTo>
                    <a:pt x="30231" y="3883"/>
                    <a:pt x="32524" y="4671"/>
                    <a:pt x="32524" y="4671"/>
                  </a:cubicBezTo>
                  <a:cubicBezTo>
                    <a:pt x="32557" y="4671"/>
                    <a:pt x="32557" y="4704"/>
                    <a:pt x="32624" y="4704"/>
                  </a:cubicBezTo>
                  <a:cubicBezTo>
                    <a:pt x="32657" y="4704"/>
                    <a:pt x="32690" y="4704"/>
                    <a:pt x="32690" y="4671"/>
                  </a:cubicBezTo>
                  <a:cubicBezTo>
                    <a:pt x="32690" y="4637"/>
                    <a:pt x="32724" y="4637"/>
                    <a:pt x="32724" y="4571"/>
                  </a:cubicBezTo>
                  <a:cubicBezTo>
                    <a:pt x="32657" y="4304"/>
                    <a:pt x="32557" y="4037"/>
                    <a:pt x="32457" y="3803"/>
                  </a:cubicBezTo>
                  <a:cubicBezTo>
                    <a:pt x="32323" y="3537"/>
                    <a:pt x="32190" y="3303"/>
                    <a:pt x="32023" y="3036"/>
                  </a:cubicBezTo>
                  <a:cubicBezTo>
                    <a:pt x="31723" y="2569"/>
                    <a:pt x="31356" y="2169"/>
                    <a:pt x="30956" y="1735"/>
                  </a:cubicBezTo>
                  <a:cubicBezTo>
                    <a:pt x="30522" y="1368"/>
                    <a:pt x="30055" y="1035"/>
                    <a:pt x="29521" y="735"/>
                  </a:cubicBezTo>
                  <a:cubicBezTo>
                    <a:pt x="29021" y="501"/>
                    <a:pt x="28521" y="301"/>
                    <a:pt x="27954" y="168"/>
                  </a:cubicBezTo>
                  <a:cubicBezTo>
                    <a:pt x="27653" y="67"/>
                    <a:pt x="27353" y="34"/>
                    <a:pt x="26986" y="34"/>
                  </a:cubicBezTo>
                  <a:cubicBezTo>
                    <a:pt x="26786" y="34"/>
                    <a:pt x="26553" y="1"/>
                    <a:pt x="26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3635175" y="2385738"/>
              <a:ext cx="906500" cy="980075"/>
            </a:xfrm>
            <a:custGeom>
              <a:avLst/>
              <a:gdLst/>
              <a:ahLst/>
              <a:cxnLst/>
              <a:rect l="l" t="t" r="r" b="b"/>
              <a:pathLst>
                <a:path w="36260" h="39203" extrusionOk="0">
                  <a:moveTo>
                    <a:pt x="25558" y="1"/>
                  </a:moveTo>
                  <a:cubicBezTo>
                    <a:pt x="25423" y="1"/>
                    <a:pt x="25287" y="8"/>
                    <a:pt x="25151" y="23"/>
                  </a:cubicBezTo>
                  <a:cubicBezTo>
                    <a:pt x="21315" y="390"/>
                    <a:pt x="12276" y="2225"/>
                    <a:pt x="5871" y="3359"/>
                  </a:cubicBezTo>
                  <a:cubicBezTo>
                    <a:pt x="4737" y="3559"/>
                    <a:pt x="3636" y="3726"/>
                    <a:pt x="2635" y="4226"/>
                  </a:cubicBezTo>
                  <a:cubicBezTo>
                    <a:pt x="1635" y="4727"/>
                    <a:pt x="701" y="5527"/>
                    <a:pt x="334" y="6595"/>
                  </a:cubicBezTo>
                  <a:cubicBezTo>
                    <a:pt x="0" y="7662"/>
                    <a:pt x="200" y="8730"/>
                    <a:pt x="367" y="9830"/>
                  </a:cubicBezTo>
                  <a:cubicBezTo>
                    <a:pt x="1902" y="17936"/>
                    <a:pt x="3503" y="26075"/>
                    <a:pt x="5037" y="34215"/>
                  </a:cubicBezTo>
                  <a:cubicBezTo>
                    <a:pt x="5337" y="35682"/>
                    <a:pt x="5671" y="37250"/>
                    <a:pt x="6772" y="38217"/>
                  </a:cubicBezTo>
                  <a:cubicBezTo>
                    <a:pt x="7618" y="38970"/>
                    <a:pt x="8719" y="39203"/>
                    <a:pt x="9872" y="39203"/>
                  </a:cubicBezTo>
                  <a:cubicBezTo>
                    <a:pt x="10763" y="39203"/>
                    <a:pt x="11684" y="39063"/>
                    <a:pt x="12542" y="38918"/>
                  </a:cubicBezTo>
                  <a:cubicBezTo>
                    <a:pt x="18747" y="37851"/>
                    <a:pt x="24918" y="36783"/>
                    <a:pt x="31122" y="35716"/>
                  </a:cubicBezTo>
                  <a:cubicBezTo>
                    <a:pt x="32457" y="35516"/>
                    <a:pt x="33858" y="35215"/>
                    <a:pt x="34792" y="34248"/>
                  </a:cubicBezTo>
                  <a:cubicBezTo>
                    <a:pt x="36259" y="32780"/>
                    <a:pt x="35993" y="30379"/>
                    <a:pt x="35559" y="28344"/>
                  </a:cubicBezTo>
                  <a:cubicBezTo>
                    <a:pt x="34091" y="20805"/>
                    <a:pt x="32690" y="13200"/>
                    <a:pt x="31222" y="5661"/>
                  </a:cubicBezTo>
                  <a:cubicBezTo>
                    <a:pt x="31056" y="4693"/>
                    <a:pt x="30856" y="3693"/>
                    <a:pt x="30389" y="2825"/>
                  </a:cubicBezTo>
                  <a:cubicBezTo>
                    <a:pt x="29917" y="1976"/>
                    <a:pt x="27785" y="1"/>
                    <a:pt x="25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4303975" y="2393813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1" y="1"/>
                  </a:moveTo>
                  <a:lnTo>
                    <a:pt x="67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3701875" y="2411338"/>
              <a:ext cx="851475" cy="979875"/>
            </a:xfrm>
            <a:custGeom>
              <a:avLst/>
              <a:gdLst/>
              <a:ahLst/>
              <a:cxnLst/>
              <a:rect l="l" t="t" r="r" b="b"/>
              <a:pathLst>
                <a:path w="34059" h="39195" extrusionOk="0">
                  <a:moveTo>
                    <a:pt x="24818" y="0"/>
                  </a:moveTo>
                  <a:cubicBezTo>
                    <a:pt x="24985" y="200"/>
                    <a:pt x="24885" y="200"/>
                    <a:pt x="24818" y="200"/>
                  </a:cubicBezTo>
                  <a:cubicBezTo>
                    <a:pt x="24552" y="200"/>
                    <a:pt x="24251" y="267"/>
                    <a:pt x="24018" y="300"/>
                  </a:cubicBezTo>
                  <a:lnTo>
                    <a:pt x="20515" y="901"/>
                  </a:lnTo>
                  <a:lnTo>
                    <a:pt x="4137" y="3870"/>
                  </a:lnTo>
                  <a:cubicBezTo>
                    <a:pt x="3737" y="3970"/>
                    <a:pt x="3403" y="4036"/>
                    <a:pt x="3070" y="4203"/>
                  </a:cubicBezTo>
                  <a:lnTo>
                    <a:pt x="2736" y="4203"/>
                  </a:lnTo>
                  <a:lnTo>
                    <a:pt x="2703" y="4237"/>
                  </a:lnTo>
                  <a:lnTo>
                    <a:pt x="2302" y="4237"/>
                  </a:lnTo>
                  <a:lnTo>
                    <a:pt x="2202" y="4303"/>
                  </a:lnTo>
                  <a:cubicBezTo>
                    <a:pt x="901" y="5137"/>
                    <a:pt x="134" y="6505"/>
                    <a:pt x="34" y="8006"/>
                  </a:cubicBezTo>
                  <a:lnTo>
                    <a:pt x="34" y="7872"/>
                  </a:lnTo>
                  <a:lnTo>
                    <a:pt x="34" y="7872"/>
                  </a:lnTo>
                  <a:cubicBezTo>
                    <a:pt x="1" y="8239"/>
                    <a:pt x="34" y="8673"/>
                    <a:pt x="67" y="9040"/>
                  </a:cubicBezTo>
                  <a:lnTo>
                    <a:pt x="4871" y="35359"/>
                  </a:lnTo>
                  <a:cubicBezTo>
                    <a:pt x="4971" y="35726"/>
                    <a:pt x="5071" y="36159"/>
                    <a:pt x="5238" y="36493"/>
                  </a:cubicBezTo>
                  <a:cubicBezTo>
                    <a:pt x="6005" y="38027"/>
                    <a:pt x="7539" y="39061"/>
                    <a:pt x="9241" y="39195"/>
                  </a:cubicBezTo>
                  <a:lnTo>
                    <a:pt x="9508" y="39195"/>
                  </a:lnTo>
                  <a:cubicBezTo>
                    <a:pt x="9741" y="39195"/>
                    <a:pt x="10041" y="39162"/>
                    <a:pt x="10308" y="39128"/>
                  </a:cubicBezTo>
                  <a:lnTo>
                    <a:pt x="30156" y="35492"/>
                  </a:lnTo>
                  <a:cubicBezTo>
                    <a:pt x="30523" y="35392"/>
                    <a:pt x="30856" y="35325"/>
                    <a:pt x="31190" y="35159"/>
                  </a:cubicBezTo>
                  <a:lnTo>
                    <a:pt x="31390" y="35159"/>
                  </a:lnTo>
                  <a:lnTo>
                    <a:pt x="31490" y="35092"/>
                  </a:lnTo>
                  <a:lnTo>
                    <a:pt x="31523" y="35059"/>
                  </a:lnTo>
                  <a:lnTo>
                    <a:pt x="31723" y="35059"/>
                  </a:lnTo>
                  <a:lnTo>
                    <a:pt x="31757" y="35025"/>
                  </a:lnTo>
                  <a:cubicBezTo>
                    <a:pt x="31757" y="35025"/>
                    <a:pt x="31823" y="35025"/>
                    <a:pt x="31823" y="34992"/>
                  </a:cubicBezTo>
                  <a:lnTo>
                    <a:pt x="31857" y="34925"/>
                  </a:lnTo>
                  <a:cubicBezTo>
                    <a:pt x="33158" y="34091"/>
                    <a:pt x="33992" y="32724"/>
                    <a:pt x="34025" y="31189"/>
                  </a:cubicBezTo>
                  <a:lnTo>
                    <a:pt x="34025" y="31323"/>
                  </a:lnTo>
                  <a:cubicBezTo>
                    <a:pt x="34058" y="30922"/>
                    <a:pt x="34025" y="30522"/>
                    <a:pt x="33992" y="30155"/>
                  </a:cubicBezTo>
                  <a:lnTo>
                    <a:pt x="29188" y="3836"/>
                  </a:lnTo>
                  <a:cubicBezTo>
                    <a:pt x="29088" y="3469"/>
                    <a:pt x="28988" y="3036"/>
                    <a:pt x="28821" y="2702"/>
                  </a:cubicBezTo>
                  <a:cubicBezTo>
                    <a:pt x="28054" y="1168"/>
                    <a:pt x="26520" y="134"/>
                    <a:pt x="24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3798625" y="2522238"/>
              <a:ext cx="559575" cy="355275"/>
            </a:xfrm>
            <a:custGeom>
              <a:avLst/>
              <a:gdLst/>
              <a:ahLst/>
              <a:cxnLst/>
              <a:rect l="l" t="t" r="r" b="b"/>
              <a:pathLst>
                <a:path w="22383" h="14211" extrusionOk="0">
                  <a:moveTo>
                    <a:pt x="19881" y="1"/>
                  </a:moveTo>
                  <a:cubicBezTo>
                    <a:pt x="19814" y="1"/>
                    <a:pt x="19781" y="1"/>
                    <a:pt x="19681" y="34"/>
                  </a:cubicBezTo>
                  <a:lnTo>
                    <a:pt x="19281" y="101"/>
                  </a:lnTo>
                  <a:lnTo>
                    <a:pt x="534" y="3570"/>
                  </a:lnTo>
                  <a:cubicBezTo>
                    <a:pt x="334" y="3603"/>
                    <a:pt x="167" y="3770"/>
                    <a:pt x="100" y="3903"/>
                  </a:cubicBezTo>
                  <a:cubicBezTo>
                    <a:pt x="0" y="4037"/>
                    <a:pt x="0" y="4170"/>
                    <a:pt x="0" y="4270"/>
                  </a:cubicBezTo>
                  <a:cubicBezTo>
                    <a:pt x="0" y="4337"/>
                    <a:pt x="0" y="4404"/>
                    <a:pt x="34" y="4504"/>
                  </a:cubicBezTo>
                  <a:lnTo>
                    <a:pt x="300" y="5938"/>
                  </a:lnTo>
                  <a:lnTo>
                    <a:pt x="601" y="7406"/>
                  </a:lnTo>
                  <a:lnTo>
                    <a:pt x="1201" y="10875"/>
                  </a:lnTo>
                  <a:lnTo>
                    <a:pt x="1701" y="13677"/>
                  </a:lnTo>
                  <a:cubicBezTo>
                    <a:pt x="1768" y="13877"/>
                    <a:pt x="1935" y="14044"/>
                    <a:pt x="2035" y="14111"/>
                  </a:cubicBezTo>
                  <a:cubicBezTo>
                    <a:pt x="2168" y="14211"/>
                    <a:pt x="2302" y="14211"/>
                    <a:pt x="2402" y="14211"/>
                  </a:cubicBezTo>
                  <a:lnTo>
                    <a:pt x="2635" y="14211"/>
                  </a:lnTo>
                  <a:lnTo>
                    <a:pt x="2869" y="14178"/>
                  </a:lnTo>
                  <a:lnTo>
                    <a:pt x="13009" y="12276"/>
                  </a:lnTo>
                  <a:lnTo>
                    <a:pt x="13143" y="12276"/>
                  </a:lnTo>
                  <a:cubicBezTo>
                    <a:pt x="16012" y="11742"/>
                    <a:pt x="18880" y="11209"/>
                    <a:pt x="21816" y="10675"/>
                  </a:cubicBezTo>
                  <a:cubicBezTo>
                    <a:pt x="22016" y="10608"/>
                    <a:pt x="22183" y="10441"/>
                    <a:pt x="22283" y="10341"/>
                  </a:cubicBezTo>
                  <a:cubicBezTo>
                    <a:pt x="22349" y="10175"/>
                    <a:pt x="22383" y="10008"/>
                    <a:pt x="22349" y="9741"/>
                  </a:cubicBezTo>
                  <a:lnTo>
                    <a:pt x="21516" y="5171"/>
                  </a:lnTo>
                  <a:lnTo>
                    <a:pt x="20682" y="568"/>
                  </a:lnTo>
                  <a:cubicBezTo>
                    <a:pt x="20648" y="368"/>
                    <a:pt x="20481" y="201"/>
                    <a:pt x="20348" y="101"/>
                  </a:cubicBezTo>
                  <a:cubicBezTo>
                    <a:pt x="20148" y="1"/>
                    <a:pt x="20048" y="1"/>
                    <a:pt x="19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3706875" y="2243663"/>
              <a:ext cx="265225" cy="244425"/>
            </a:xfrm>
            <a:custGeom>
              <a:avLst/>
              <a:gdLst/>
              <a:ahLst/>
              <a:cxnLst/>
              <a:rect l="l" t="t" r="r" b="b"/>
              <a:pathLst>
                <a:path w="10609" h="9777" extrusionOk="0">
                  <a:moveTo>
                    <a:pt x="3022" y="0"/>
                  </a:moveTo>
                  <a:cubicBezTo>
                    <a:pt x="3018" y="0"/>
                    <a:pt x="3011" y="2"/>
                    <a:pt x="3003" y="2"/>
                  </a:cubicBezTo>
                  <a:cubicBezTo>
                    <a:pt x="2970" y="2"/>
                    <a:pt x="2970" y="36"/>
                    <a:pt x="2970" y="69"/>
                  </a:cubicBezTo>
                  <a:lnTo>
                    <a:pt x="2970" y="169"/>
                  </a:lnTo>
                  <a:cubicBezTo>
                    <a:pt x="3136" y="403"/>
                    <a:pt x="3303" y="703"/>
                    <a:pt x="3503" y="1036"/>
                  </a:cubicBezTo>
                  <a:cubicBezTo>
                    <a:pt x="3804" y="1604"/>
                    <a:pt x="4004" y="2204"/>
                    <a:pt x="4137" y="2838"/>
                  </a:cubicBezTo>
                  <a:lnTo>
                    <a:pt x="4271" y="3705"/>
                  </a:lnTo>
                  <a:cubicBezTo>
                    <a:pt x="4271" y="3872"/>
                    <a:pt x="4304" y="4005"/>
                    <a:pt x="4304" y="4172"/>
                  </a:cubicBezTo>
                  <a:cubicBezTo>
                    <a:pt x="4137" y="4005"/>
                    <a:pt x="3937" y="3838"/>
                    <a:pt x="3704" y="3705"/>
                  </a:cubicBezTo>
                  <a:cubicBezTo>
                    <a:pt x="3370" y="3438"/>
                    <a:pt x="2970" y="3238"/>
                    <a:pt x="2603" y="3071"/>
                  </a:cubicBezTo>
                  <a:cubicBezTo>
                    <a:pt x="1869" y="2804"/>
                    <a:pt x="1202" y="2604"/>
                    <a:pt x="535" y="2604"/>
                  </a:cubicBezTo>
                  <a:cubicBezTo>
                    <a:pt x="435" y="2604"/>
                    <a:pt x="268" y="2604"/>
                    <a:pt x="134" y="2671"/>
                  </a:cubicBezTo>
                  <a:cubicBezTo>
                    <a:pt x="101" y="2671"/>
                    <a:pt x="101" y="2671"/>
                    <a:pt x="34" y="2704"/>
                  </a:cubicBezTo>
                  <a:lnTo>
                    <a:pt x="1" y="2738"/>
                  </a:lnTo>
                  <a:cubicBezTo>
                    <a:pt x="1" y="2771"/>
                    <a:pt x="1" y="2838"/>
                    <a:pt x="34" y="2871"/>
                  </a:cubicBezTo>
                  <a:lnTo>
                    <a:pt x="101" y="2904"/>
                  </a:lnTo>
                  <a:lnTo>
                    <a:pt x="134" y="2938"/>
                  </a:lnTo>
                  <a:cubicBezTo>
                    <a:pt x="768" y="3371"/>
                    <a:pt x="1335" y="3872"/>
                    <a:pt x="1869" y="4506"/>
                  </a:cubicBezTo>
                  <a:cubicBezTo>
                    <a:pt x="2469" y="5173"/>
                    <a:pt x="3003" y="5940"/>
                    <a:pt x="3437" y="6774"/>
                  </a:cubicBezTo>
                  <a:cubicBezTo>
                    <a:pt x="3804" y="7574"/>
                    <a:pt x="4037" y="8275"/>
                    <a:pt x="4204" y="9042"/>
                  </a:cubicBezTo>
                  <a:cubicBezTo>
                    <a:pt x="4271" y="9176"/>
                    <a:pt x="4271" y="9342"/>
                    <a:pt x="4304" y="9442"/>
                  </a:cubicBezTo>
                  <a:cubicBezTo>
                    <a:pt x="4304" y="9576"/>
                    <a:pt x="4337" y="9676"/>
                    <a:pt x="4337" y="9776"/>
                  </a:cubicBezTo>
                  <a:cubicBezTo>
                    <a:pt x="4671" y="9743"/>
                    <a:pt x="5004" y="9676"/>
                    <a:pt x="5338" y="9609"/>
                  </a:cubicBezTo>
                  <a:cubicBezTo>
                    <a:pt x="7073" y="9342"/>
                    <a:pt x="8841" y="9009"/>
                    <a:pt x="10608" y="8709"/>
                  </a:cubicBezTo>
                  <a:cubicBezTo>
                    <a:pt x="10475" y="8208"/>
                    <a:pt x="10308" y="7741"/>
                    <a:pt x="10141" y="7374"/>
                  </a:cubicBezTo>
                  <a:cubicBezTo>
                    <a:pt x="9975" y="6907"/>
                    <a:pt x="9708" y="6474"/>
                    <a:pt x="9408" y="5873"/>
                  </a:cubicBezTo>
                  <a:cubicBezTo>
                    <a:pt x="9141" y="5373"/>
                    <a:pt x="8841" y="4873"/>
                    <a:pt x="8540" y="4472"/>
                  </a:cubicBezTo>
                  <a:cubicBezTo>
                    <a:pt x="8407" y="4239"/>
                    <a:pt x="8207" y="4005"/>
                    <a:pt x="8040" y="3805"/>
                  </a:cubicBezTo>
                  <a:cubicBezTo>
                    <a:pt x="7873" y="3572"/>
                    <a:pt x="7673" y="3371"/>
                    <a:pt x="7506" y="3138"/>
                  </a:cubicBezTo>
                  <a:cubicBezTo>
                    <a:pt x="6839" y="2371"/>
                    <a:pt x="6172" y="1737"/>
                    <a:pt x="5471" y="1237"/>
                  </a:cubicBezTo>
                  <a:cubicBezTo>
                    <a:pt x="5105" y="1003"/>
                    <a:pt x="4704" y="803"/>
                    <a:pt x="4337" y="569"/>
                  </a:cubicBezTo>
                  <a:cubicBezTo>
                    <a:pt x="3970" y="403"/>
                    <a:pt x="3570" y="236"/>
                    <a:pt x="3136" y="169"/>
                  </a:cubicBezTo>
                  <a:lnTo>
                    <a:pt x="3003" y="169"/>
                  </a:lnTo>
                  <a:cubicBezTo>
                    <a:pt x="3028" y="19"/>
                    <a:pt x="3034" y="0"/>
                    <a:pt x="30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4353175" y="2574788"/>
              <a:ext cx="81750" cy="106750"/>
            </a:xfrm>
            <a:custGeom>
              <a:avLst/>
              <a:gdLst/>
              <a:ahLst/>
              <a:cxnLst/>
              <a:rect l="l" t="t" r="r" b="b"/>
              <a:pathLst>
                <a:path w="3270" h="4270" extrusionOk="0">
                  <a:moveTo>
                    <a:pt x="1302" y="0"/>
                  </a:moveTo>
                  <a:cubicBezTo>
                    <a:pt x="501" y="134"/>
                    <a:pt x="1" y="1168"/>
                    <a:pt x="167" y="2335"/>
                  </a:cubicBezTo>
                  <a:cubicBezTo>
                    <a:pt x="334" y="3436"/>
                    <a:pt x="1035" y="4270"/>
                    <a:pt x="1802" y="4270"/>
                  </a:cubicBezTo>
                  <a:lnTo>
                    <a:pt x="1969" y="4270"/>
                  </a:lnTo>
                  <a:cubicBezTo>
                    <a:pt x="2736" y="4136"/>
                    <a:pt x="3270" y="3102"/>
                    <a:pt x="3103" y="1935"/>
                  </a:cubicBezTo>
                  <a:cubicBezTo>
                    <a:pt x="2936" y="834"/>
                    <a:pt x="2202" y="0"/>
                    <a:pt x="1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4374025" y="2523913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869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1"/>
                    <a:pt x="2669" y="301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8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2" y="1401"/>
                    <a:pt x="2536" y="1501"/>
                  </a:cubicBezTo>
                  <a:cubicBezTo>
                    <a:pt x="2502" y="1635"/>
                    <a:pt x="2402" y="1702"/>
                    <a:pt x="2336" y="1802"/>
                  </a:cubicBezTo>
                  <a:cubicBezTo>
                    <a:pt x="2202" y="1902"/>
                    <a:pt x="2035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1" y="2569"/>
                    <a:pt x="801" y="2736"/>
                  </a:cubicBezTo>
                  <a:cubicBezTo>
                    <a:pt x="634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7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04"/>
                  </a:cubicBezTo>
                  <a:cubicBezTo>
                    <a:pt x="167" y="4670"/>
                    <a:pt x="334" y="4837"/>
                    <a:pt x="468" y="4904"/>
                  </a:cubicBezTo>
                  <a:cubicBezTo>
                    <a:pt x="601" y="5037"/>
                    <a:pt x="801" y="5137"/>
                    <a:pt x="1001" y="5171"/>
                  </a:cubicBezTo>
                  <a:cubicBezTo>
                    <a:pt x="1201" y="5204"/>
                    <a:pt x="1435" y="5237"/>
                    <a:pt x="1668" y="5237"/>
                  </a:cubicBezTo>
                  <a:cubicBezTo>
                    <a:pt x="1935" y="5237"/>
                    <a:pt x="2102" y="5204"/>
                    <a:pt x="2302" y="5171"/>
                  </a:cubicBezTo>
                  <a:cubicBezTo>
                    <a:pt x="2502" y="5137"/>
                    <a:pt x="2703" y="5037"/>
                    <a:pt x="2969" y="4904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569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0" y="901"/>
                    <a:pt x="4204" y="701"/>
                  </a:cubicBezTo>
                  <a:cubicBezTo>
                    <a:pt x="4003" y="367"/>
                    <a:pt x="3703" y="167"/>
                    <a:pt x="3370" y="0"/>
                  </a:cubicBezTo>
                  <a:cubicBezTo>
                    <a:pt x="3336" y="12"/>
                    <a:pt x="3296" y="15"/>
                    <a:pt x="3247" y="15"/>
                  </a:cubicBezTo>
                  <a:cubicBezTo>
                    <a:pt x="3151" y="15"/>
                    <a:pt x="3025" y="0"/>
                    <a:pt x="2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4379025" y="271903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34"/>
                    <a:pt x="1" y="1168"/>
                    <a:pt x="168" y="2336"/>
                  </a:cubicBezTo>
                  <a:cubicBezTo>
                    <a:pt x="334" y="3403"/>
                    <a:pt x="1068" y="4237"/>
                    <a:pt x="1802" y="4237"/>
                  </a:cubicBezTo>
                  <a:lnTo>
                    <a:pt x="1969" y="4237"/>
                  </a:lnTo>
                  <a:cubicBezTo>
                    <a:pt x="2769" y="4104"/>
                    <a:pt x="3270" y="3070"/>
                    <a:pt x="3103" y="1902"/>
                  </a:cubicBezTo>
                  <a:cubicBezTo>
                    <a:pt x="2936" y="835"/>
                    <a:pt x="2236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4399875" y="2668188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903" y="0"/>
                  </a:moveTo>
                  <a:cubicBezTo>
                    <a:pt x="2803" y="0"/>
                    <a:pt x="2736" y="0"/>
                    <a:pt x="2636" y="34"/>
                  </a:cubicBezTo>
                  <a:cubicBezTo>
                    <a:pt x="2636" y="100"/>
                    <a:pt x="2669" y="200"/>
                    <a:pt x="2669" y="267"/>
                  </a:cubicBezTo>
                  <a:cubicBezTo>
                    <a:pt x="2669" y="367"/>
                    <a:pt x="2736" y="434"/>
                    <a:pt x="2736" y="501"/>
                  </a:cubicBezTo>
                  <a:lnTo>
                    <a:pt x="2736" y="701"/>
                  </a:lnTo>
                  <a:lnTo>
                    <a:pt x="2736" y="734"/>
                  </a:lnTo>
                  <a:cubicBezTo>
                    <a:pt x="2736" y="901"/>
                    <a:pt x="2736" y="1068"/>
                    <a:pt x="2669" y="1201"/>
                  </a:cubicBezTo>
                  <a:cubicBezTo>
                    <a:pt x="2636" y="1334"/>
                    <a:pt x="2603" y="1401"/>
                    <a:pt x="2536" y="1468"/>
                  </a:cubicBezTo>
                  <a:cubicBezTo>
                    <a:pt x="2502" y="1601"/>
                    <a:pt x="2436" y="1701"/>
                    <a:pt x="2336" y="1768"/>
                  </a:cubicBezTo>
                  <a:cubicBezTo>
                    <a:pt x="2202" y="1902"/>
                    <a:pt x="2069" y="2035"/>
                    <a:pt x="1869" y="2102"/>
                  </a:cubicBezTo>
                  <a:cubicBezTo>
                    <a:pt x="1769" y="2202"/>
                    <a:pt x="1635" y="2268"/>
                    <a:pt x="1502" y="2302"/>
                  </a:cubicBezTo>
                  <a:cubicBezTo>
                    <a:pt x="1268" y="2435"/>
                    <a:pt x="1001" y="2569"/>
                    <a:pt x="801" y="2735"/>
                  </a:cubicBezTo>
                  <a:cubicBezTo>
                    <a:pt x="634" y="2869"/>
                    <a:pt x="468" y="3036"/>
                    <a:pt x="334" y="3136"/>
                  </a:cubicBezTo>
                  <a:cubicBezTo>
                    <a:pt x="268" y="3236"/>
                    <a:pt x="201" y="3336"/>
                    <a:pt x="167" y="3403"/>
                  </a:cubicBezTo>
                  <a:cubicBezTo>
                    <a:pt x="134" y="3469"/>
                    <a:pt x="101" y="3603"/>
                    <a:pt x="34" y="3736"/>
                  </a:cubicBezTo>
                  <a:cubicBezTo>
                    <a:pt x="1" y="3936"/>
                    <a:pt x="1" y="4203"/>
                    <a:pt x="101" y="4403"/>
                  </a:cubicBezTo>
                  <a:cubicBezTo>
                    <a:pt x="167" y="4637"/>
                    <a:pt x="334" y="4804"/>
                    <a:pt x="468" y="4904"/>
                  </a:cubicBezTo>
                  <a:cubicBezTo>
                    <a:pt x="601" y="5037"/>
                    <a:pt x="801" y="5104"/>
                    <a:pt x="1001" y="5137"/>
                  </a:cubicBezTo>
                  <a:cubicBezTo>
                    <a:pt x="1235" y="5204"/>
                    <a:pt x="1435" y="5237"/>
                    <a:pt x="1669" y="5237"/>
                  </a:cubicBezTo>
                  <a:cubicBezTo>
                    <a:pt x="1935" y="5237"/>
                    <a:pt x="2102" y="5204"/>
                    <a:pt x="2302" y="5137"/>
                  </a:cubicBezTo>
                  <a:cubicBezTo>
                    <a:pt x="2502" y="5104"/>
                    <a:pt x="2736" y="5037"/>
                    <a:pt x="2969" y="4904"/>
                  </a:cubicBezTo>
                  <a:cubicBezTo>
                    <a:pt x="3503" y="4603"/>
                    <a:pt x="3970" y="4203"/>
                    <a:pt x="4304" y="3703"/>
                  </a:cubicBezTo>
                  <a:cubicBezTo>
                    <a:pt x="4637" y="3202"/>
                    <a:pt x="4804" y="2569"/>
                    <a:pt x="4771" y="2035"/>
                  </a:cubicBezTo>
                  <a:cubicBezTo>
                    <a:pt x="4771" y="1801"/>
                    <a:pt x="4671" y="1601"/>
                    <a:pt x="4604" y="1368"/>
                  </a:cubicBezTo>
                  <a:cubicBezTo>
                    <a:pt x="4504" y="1134"/>
                    <a:pt x="4404" y="901"/>
                    <a:pt x="4237" y="701"/>
                  </a:cubicBezTo>
                  <a:cubicBezTo>
                    <a:pt x="4004" y="367"/>
                    <a:pt x="3737" y="134"/>
                    <a:pt x="3403" y="0"/>
                  </a:cubicBezTo>
                  <a:cubicBezTo>
                    <a:pt x="3359" y="11"/>
                    <a:pt x="3310" y="15"/>
                    <a:pt x="3259" y="15"/>
                  </a:cubicBezTo>
                  <a:cubicBezTo>
                    <a:pt x="3155" y="15"/>
                    <a:pt x="3036" y="0"/>
                    <a:pt x="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4494950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4494950" y="2677363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4495775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4407375" y="287248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01"/>
                    <a:pt x="1" y="1168"/>
                    <a:pt x="168" y="2336"/>
                  </a:cubicBezTo>
                  <a:cubicBezTo>
                    <a:pt x="334" y="3403"/>
                    <a:pt x="1035" y="4237"/>
                    <a:pt x="1802" y="4237"/>
                  </a:cubicBezTo>
                  <a:lnTo>
                    <a:pt x="1969" y="4237"/>
                  </a:lnTo>
                  <a:cubicBezTo>
                    <a:pt x="2736" y="4104"/>
                    <a:pt x="3270" y="3070"/>
                    <a:pt x="3070" y="1902"/>
                  </a:cubicBezTo>
                  <a:cubicBezTo>
                    <a:pt x="2936" y="768"/>
                    <a:pt x="2202" y="1"/>
                    <a:pt x="1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4523300" y="2829138"/>
              <a:ext cx="25" cy="1675"/>
            </a:xfrm>
            <a:custGeom>
              <a:avLst/>
              <a:gdLst/>
              <a:ahLst/>
              <a:cxnLst/>
              <a:rect l="l" t="t" r="r" b="b"/>
              <a:pathLst>
                <a:path w="1" h="67" extrusionOk="0">
                  <a:moveTo>
                    <a:pt x="1" y="0"/>
                  </a:moveTo>
                  <a:lnTo>
                    <a:pt x="1" y="6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4523300" y="28307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4523300" y="2830788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lnTo>
                    <a:pt x="1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4435750" y="3024263"/>
              <a:ext cx="80900" cy="106775"/>
            </a:xfrm>
            <a:custGeom>
              <a:avLst/>
              <a:gdLst/>
              <a:ahLst/>
              <a:cxnLst/>
              <a:rect l="l" t="t" r="r" b="b"/>
              <a:pathLst>
                <a:path w="3236" h="4271" extrusionOk="0">
                  <a:moveTo>
                    <a:pt x="1301" y="1"/>
                  </a:moveTo>
                  <a:cubicBezTo>
                    <a:pt x="500" y="134"/>
                    <a:pt x="0" y="1168"/>
                    <a:pt x="167" y="2336"/>
                  </a:cubicBezTo>
                  <a:cubicBezTo>
                    <a:pt x="334" y="3437"/>
                    <a:pt x="1034" y="4270"/>
                    <a:pt x="1801" y="4270"/>
                  </a:cubicBezTo>
                  <a:lnTo>
                    <a:pt x="1935" y="4270"/>
                  </a:lnTo>
                  <a:cubicBezTo>
                    <a:pt x="2735" y="4137"/>
                    <a:pt x="3236" y="3103"/>
                    <a:pt x="3069" y="1935"/>
                  </a:cubicBezTo>
                  <a:cubicBezTo>
                    <a:pt x="2869" y="835"/>
                    <a:pt x="2202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4456575" y="2973388"/>
              <a:ext cx="120125" cy="130975"/>
            </a:xfrm>
            <a:custGeom>
              <a:avLst/>
              <a:gdLst/>
              <a:ahLst/>
              <a:cxnLst/>
              <a:rect l="l" t="t" r="r" b="b"/>
              <a:pathLst>
                <a:path w="4805" h="5239" extrusionOk="0">
                  <a:moveTo>
                    <a:pt x="2870" y="1"/>
                  </a:moveTo>
                  <a:cubicBezTo>
                    <a:pt x="2803" y="1"/>
                    <a:pt x="2703" y="1"/>
                    <a:pt x="2636" y="34"/>
                  </a:cubicBezTo>
                  <a:cubicBezTo>
                    <a:pt x="2636" y="134"/>
                    <a:pt x="2670" y="201"/>
                    <a:pt x="2670" y="301"/>
                  </a:cubicBezTo>
                  <a:cubicBezTo>
                    <a:pt x="2670" y="368"/>
                    <a:pt x="2703" y="468"/>
                    <a:pt x="2703" y="501"/>
                  </a:cubicBezTo>
                  <a:lnTo>
                    <a:pt x="2703" y="701"/>
                  </a:lnTo>
                  <a:lnTo>
                    <a:pt x="2703" y="735"/>
                  </a:lnTo>
                  <a:cubicBezTo>
                    <a:pt x="2703" y="902"/>
                    <a:pt x="2703" y="1068"/>
                    <a:pt x="2670" y="1202"/>
                  </a:cubicBezTo>
                  <a:cubicBezTo>
                    <a:pt x="2636" y="1335"/>
                    <a:pt x="2569" y="1402"/>
                    <a:pt x="2536" y="1502"/>
                  </a:cubicBezTo>
                  <a:cubicBezTo>
                    <a:pt x="2503" y="1635"/>
                    <a:pt x="2403" y="1702"/>
                    <a:pt x="2336" y="1802"/>
                  </a:cubicBezTo>
                  <a:cubicBezTo>
                    <a:pt x="2203" y="1902"/>
                    <a:pt x="2036" y="2036"/>
                    <a:pt x="1869" y="2136"/>
                  </a:cubicBezTo>
                  <a:cubicBezTo>
                    <a:pt x="1736" y="2203"/>
                    <a:pt x="1602" y="2303"/>
                    <a:pt x="1502" y="2336"/>
                  </a:cubicBezTo>
                  <a:cubicBezTo>
                    <a:pt x="1235" y="2469"/>
                    <a:pt x="1002" y="2569"/>
                    <a:pt x="802" y="2736"/>
                  </a:cubicBezTo>
                  <a:cubicBezTo>
                    <a:pt x="635" y="2870"/>
                    <a:pt x="468" y="3036"/>
                    <a:pt x="335" y="3170"/>
                  </a:cubicBezTo>
                  <a:cubicBezTo>
                    <a:pt x="234" y="3237"/>
                    <a:pt x="201" y="3337"/>
                    <a:pt x="168" y="3403"/>
                  </a:cubicBezTo>
                  <a:cubicBezTo>
                    <a:pt x="134" y="3503"/>
                    <a:pt x="68" y="3637"/>
                    <a:pt x="34" y="3737"/>
                  </a:cubicBezTo>
                  <a:cubicBezTo>
                    <a:pt x="1" y="3970"/>
                    <a:pt x="1" y="4204"/>
                    <a:pt x="68" y="4404"/>
                  </a:cubicBezTo>
                  <a:cubicBezTo>
                    <a:pt x="168" y="4671"/>
                    <a:pt x="335" y="4838"/>
                    <a:pt x="468" y="4904"/>
                  </a:cubicBezTo>
                  <a:cubicBezTo>
                    <a:pt x="568" y="5038"/>
                    <a:pt x="802" y="5138"/>
                    <a:pt x="1002" y="5171"/>
                  </a:cubicBezTo>
                  <a:cubicBezTo>
                    <a:pt x="1202" y="5205"/>
                    <a:pt x="1402" y="5238"/>
                    <a:pt x="1669" y="5238"/>
                  </a:cubicBezTo>
                  <a:cubicBezTo>
                    <a:pt x="1902" y="5238"/>
                    <a:pt x="2069" y="5205"/>
                    <a:pt x="2303" y="5171"/>
                  </a:cubicBezTo>
                  <a:cubicBezTo>
                    <a:pt x="2503" y="5138"/>
                    <a:pt x="2703" y="5038"/>
                    <a:pt x="2970" y="4904"/>
                  </a:cubicBezTo>
                  <a:cubicBezTo>
                    <a:pt x="3503" y="4638"/>
                    <a:pt x="3970" y="4204"/>
                    <a:pt x="4304" y="3704"/>
                  </a:cubicBezTo>
                  <a:cubicBezTo>
                    <a:pt x="4638" y="3203"/>
                    <a:pt x="4804" y="2569"/>
                    <a:pt x="4738" y="2036"/>
                  </a:cubicBezTo>
                  <a:cubicBezTo>
                    <a:pt x="4738" y="1836"/>
                    <a:pt x="4671" y="1635"/>
                    <a:pt x="4571" y="1369"/>
                  </a:cubicBezTo>
                  <a:cubicBezTo>
                    <a:pt x="4504" y="1168"/>
                    <a:pt x="4371" y="902"/>
                    <a:pt x="4204" y="701"/>
                  </a:cubicBezTo>
                  <a:cubicBezTo>
                    <a:pt x="4004" y="368"/>
                    <a:pt x="3704" y="168"/>
                    <a:pt x="3370" y="1"/>
                  </a:cubicBezTo>
                  <a:cubicBezTo>
                    <a:pt x="3326" y="12"/>
                    <a:pt x="3277" y="16"/>
                    <a:pt x="3226" y="16"/>
                  </a:cubicBezTo>
                  <a:cubicBezTo>
                    <a:pt x="3122" y="16"/>
                    <a:pt x="3003" y="1"/>
                    <a:pt x="2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4524975" y="30726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4188900" y="3191888"/>
              <a:ext cx="35050" cy="5875"/>
            </a:xfrm>
            <a:custGeom>
              <a:avLst/>
              <a:gdLst/>
              <a:ahLst/>
              <a:cxnLst/>
              <a:rect l="l" t="t" r="r" b="b"/>
              <a:pathLst>
                <a:path w="1402" h="235" extrusionOk="0">
                  <a:moveTo>
                    <a:pt x="1168" y="1"/>
                  </a:moveTo>
                  <a:cubicBezTo>
                    <a:pt x="1101" y="1"/>
                    <a:pt x="1101" y="1"/>
                    <a:pt x="1168" y="1"/>
                  </a:cubicBezTo>
                  <a:cubicBezTo>
                    <a:pt x="1101" y="1"/>
                    <a:pt x="1101" y="1"/>
                    <a:pt x="1168" y="1"/>
                  </a:cubicBezTo>
                  <a:close/>
                  <a:moveTo>
                    <a:pt x="1101" y="1"/>
                  </a:moveTo>
                  <a:lnTo>
                    <a:pt x="1101" y="1"/>
                  </a:lnTo>
                  <a:lnTo>
                    <a:pt x="1101" y="1"/>
                  </a:lnTo>
                  <a:close/>
                  <a:moveTo>
                    <a:pt x="1401" y="101"/>
                  </a:moveTo>
                  <a:cubicBezTo>
                    <a:pt x="1401" y="101"/>
                    <a:pt x="1401" y="134"/>
                    <a:pt x="1401" y="101"/>
                  </a:cubicBezTo>
                  <a:cubicBezTo>
                    <a:pt x="1401" y="134"/>
                    <a:pt x="1401" y="101"/>
                    <a:pt x="1401" y="101"/>
                  </a:cubicBezTo>
                  <a:close/>
                  <a:moveTo>
                    <a:pt x="34" y="234"/>
                  </a:moveTo>
                  <a:cubicBezTo>
                    <a:pt x="34" y="234"/>
                    <a:pt x="0" y="234"/>
                    <a:pt x="34" y="234"/>
                  </a:cubicBezTo>
                  <a:cubicBezTo>
                    <a:pt x="0" y="234"/>
                    <a:pt x="34" y="234"/>
                    <a:pt x="34" y="234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4428225" y="2819963"/>
              <a:ext cx="120125" cy="131775"/>
            </a:xfrm>
            <a:custGeom>
              <a:avLst/>
              <a:gdLst/>
              <a:ahLst/>
              <a:cxnLst/>
              <a:rect l="l" t="t" r="r" b="b"/>
              <a:pathLst>
                <a:path w="4805" h="5271" extrusionOk="0">
                  <a:moveTo>
                    <a:pt x="2870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0"/>
                    <a:pt x="2669" y="300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7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3" y="1435"/>
                    <a:pt x="2536" y="1501"/>
                  </a:cubicBezTo>
                  <a:cubicBezTo>
                    <a:pt x="2503" y="1635"/>
                    <a:pt x="2403" y="1701"/>
                    <a:pt x="2336" y="1802"/>
                  </a:cubicBezTo>
                  <a:cubicBezTo>
                    <a:pt x="2202" y="1902"/>
                    <a:pt x="2036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2" y="2569"/>
                    <a:pt x="801" y="2736"/>
                  </a:cubicBezTo>
                  <a:cubicBezTo>
                    <a:pt x="635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8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37"/>
                  </a:cubicBezTo>
                  <a:cubicBezTo>
                    <a:pt x="168" y="4670"/>
                    <a:pt x="334" y="4837"/>
                    <a:pt x="468" y="4937"/>
                  </a:cubicBezTo>
                  <a:cubicBezTo>
                    <a:pt x="568" y="5037"/>
                    <a:pt x="801" y="5137"/>
                    <a:pt x="1002" y="5171"/>
                  </a:cubicBezTo>
                  <a:cubicBezTo>
                    <a:pt x="1202" y="5204"/>
                    <a:pt x="1402" y="5271"/>
                    <a:pt x="1669" y="5271"/>
                  </a:cubicBezTo>
                  <a:cubicBezTo>
                    <a:pt x="1936" y="5271"/>
                    <a:pt x="2102" y="5204"/>
                    <a:pt x="2302" y="5171"/>
                  </a:cubicBezTo>
                  <a:cubicBezTo>
                    <a:pt x="2503" y="5137"/>
                    <a:pt x="2703" y="5037"/>
                    <a:pt x="2970" y="4937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602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1" y="934"/>
                    <a:pt x="4204" y="701"/>
                  </a:cubicBezTo>
                  <a:cubicBezTo>
                    <a:pt x="4004" y="367"/>
                    <a:pt x="3703" y="167"/>
                    <a:pt x="3370" y="0"/>
                  </a:cubicBezTo>
                  <a:cubicBezTo>
                    <a:pt x="3320" y="17"/>
                    <a:pt x="3245" y="25"/>
                    <a:pt x="3157" y="25"/>
                  </a:cubicBezTo>
                  <a:cubicBezTo>
                    <a:pt x="3070" y="25"/>
                    <a:pt x="2970" y="17"/>
                    <a:pt x="2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6800;p81">
            <a:extLst>
              <a:ext uri="{FF2B5EF4-FFF2-40B4-BE49-F238E27FC236}">
                <a16:creationId xmlns:a16="http://schemas.microsoft.com/office/drawing/2014/main" id="{87E40BD9-3F7D-4A86-8970-893F42130208}"/>
              </a:ext>
            </a:extLst>
          </p:cNvPr>
          <p:cNvSpPr/>
          <p:nvPr/>
        </p:nvSpPr>
        <p:spPr>
          <a:xfrm rot="19497183">
            <a:off x="2577303" y="4290666"/>
            <a:ext cx="675084" cy="506364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0862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961313" y="632475"/>
            <a:ext cx="7037278" cy="4075780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4" name="Google Shape;544;p39"/>
          <p:cNvGrpSpPr/>
          <p:nvPr/>
        </p:nvGrpSpPr>
        <p:grpSpPr>
          <a:xfrm rot="1790415">
            <a:off x="6373695" y="3543093"/>
            <a:ext cx="1262614" cy="1129518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39"/>
          <p:cNvGrpSpPr/>
          <p:nvPr/>
        </p:nvGrpSpPr>
        <p:grpSpPr>
          <a:xfrm rot="-544829" flipH="1">
            <a:off x="366370" y="3088686"/>
            <a:ext cx="322982" cy="326452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8039421" y="852037"/>
            <a:ext cx="641652" cy="668105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1793990" y="4411704"/>
            <a:ext cx="371396" cy="375435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4" name="Google Shape;584;p39"/>
          <p:cNvSpPr txBox="1">
            <a:spLocks noGrp="1"/>
          </p:cNvSpPr>
          <p:nvPr>
            <p:ph type="subTitle" idx="1"/>
          </p:nvPr>
        </p:nvSpPr>
        <p:spPr>
          <a:xfrm>
            <a:off x="1863000" y="1647025"/>
            <a:ext cx="5418000" cy="12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dirty="0"/>
              <a:t>Bu sunumumuzda ilkokuldan ortaokula nelerin değiştiği, </a:t>
            </a:r>
            <a:r>
              <a:rPr lang="tr-TR" sz="2400" dirty="0" err="1"/>
              <a:t>EBA’yı</a:t>
            </a:r>
            <a:r>
              <a:rPr lang="tr-TR" sz="2400" dirty="0"/>
              <a:t> nasıl kullanabileceğin , RPD Servisinin ne olduğu hakkında konuşup birbirimizle tanışacağız. </a:t>
            </a:r>
            <a:endParaRPr sz="2400" dirty="0"/>
          </a:p>
        </p:txBody>
      </p:sp>
      <p:grpSp>
        <p:nvGrpSpPr>
          <p:cNvPr id="46" name="Google Shape;1044;p53">
            <a:extLst>
              <a:ext uri="{FF2B5EF4-FFF2-40B4-BE49-F238E27FC236}">
                <a16:creationId xmlns:a16="http://schemas.microsoft.com/office/drawing/2014/main" id="{89175C7C-B5E5-4463-95F9-60C0BE29D4E4}"/>
              </a:ext>
            </a:extLst>
          </p:cNvPr>
          <p:cNvGrpSpPr/>
          <p:nvPr/>
        </p:nvGrpSpPr>
        <p:grpSpPr>
          <a:xfrm rot="20683855">
            <a:off x="7192175" y="213689"/>
            <a:ext cx="546438" cy="475124"/>
            <a:chOff x="-40378075" y="3267450"/>
            <a:chExt cx="317425" cy="289075"/>
          </a:xfrm>
        </p:grpSpPr>
        <p:sp>
          <p:nvSpPr>
            <p:cNvPr id="47" name="Google Shape;1045;p53">
              <a:extLst>
                <a:ext uri="{FF2B5EF4-FFF2-40B4-BE49-F238E27FC236}">
                  <a16:creationId xmlns:a16="http://schemas.microsoft.com/office/drawing/2014/main" id="{078B96E5-9271-4470-9852-8676EB38B5AB}"/>
                </a:ext>
              </a:extLst>
            </p:cNvPr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46;p53">
              <a:extLst>
                <a:ext uri="{FF2B5EF4-FFF2-40B4-BE49-F238E27FC236}">
                  <a16:creationId xmlns:a16="http://schemas.microsoft.com/office/drawing/2014/main" id="{6D526D21-645C-4DDC-A6EF-3429664A8EFB}"/>
                </a:ext>
              </a:extLst>
            </p:cNvPr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47;p53">
              <a:extLst>
                <a:ext uri="{FF2B5EF4-FFF2-40B4-BE49-F238E27FC236}">
                  <a16:creationId xmlns:a16="http://schemas.microsoft.com/office/drawing/2014/main" id="{919FD883-4E49-4154-840E-EA3142779A8C}"/>
                </a:ext>
              </a:extLst>
            </p:cNvPr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48;p53">
              <a:extLst>
                <a:ext uri="{FF2B5EF4-FFF2-40B4-BE49-F238E27FC236}">
                  <a16:creationId xmlns:a16="http://schemas.microsoft.com/office/drawing/2014/main" id="{12B209FA-460E-4E75-A220-327F35750CC6}"/>
                </a:ext>
              </a:extLst>
            </p:cNvPr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0"/>
          <p:cNvSpPr txBox="1">
            <a:spLocks noGrp="1"/>
          </p:cNvSpPr>
          <p:nvPr>
            <p:ph type="ctrTitle"/>
          </p:nvPr>
        </p:nvSpPr>
        <p:spPr>
          <a:xfrm>
            <a:off x="717750" y="529568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dirty="0"/>
              <a:t>ORTAOKULDA NELER DEĞİŞTİ?</a:t>
            </a:r>
            <a:endParaRPr b="1" dirty="0"/>
          </a:p>
        </p:txBody>
      </p:sp>
      <p:sp>
        <p:nvSpPr>
          <p:cNvPr id="591" name="Google Shape;591;p40"/>
          <p:cNvSpPr txBox="1">
            <a:spLocks noGrp="1"/>
          </p:cNvSpPr>
          <p:nvPr>
            <p:ph type="subTitle" idx="1"/>
          </p:nvPr>
        </p:nvSpPr>
        <p:spPr>
          <a:xfrm>
            <a:off x="898435" y="1873445"/>
            <a:ext cx="25551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dirty="0">
                <a:cs typeface="Cavolini" panose="03000502040302020204" pitchFamily="66" charset="0"/>
              </a:rPr>
              <a:t>Ortaokul 5.sınıf öğrencisi olduğun yeni okulunda 4 yıl boyunca  okuyacaksın. Yeni öğretmenlerin  ve  arkadaşların olacak. </a:t>
            </a:r>
            <a:endParaRPr sz="1400" dirty="0">
              <a:cs typeface="Cavolini" panose="03000502040302020204" pitchFamily="66" charset="0"/>
            </a:endParaRPr>
          </a:p>
        </p:txBody>
      </p:sp>
      <p:sp>
        <p:nvSpPr>
          <p:cNvPr id="593" name="Google Shape;593;p40"/>
          <p:cNvSpPr txBox="1">
            <a:spLocks noGrp="1"/>
          </p:cNvSpPr>
          <p:nvPr>
            <p:ph type="subTitle" idx="4"/>
          </p:nvPr>
        </p:nvSpPr>
        <p:spPr>
          <a:xfrm>
            <a:off x="4474526" y="1873445"/>
            <a:ext cx="2855365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dirty="0">
                <a:cs typeface="Cavolini" panose="03000502040302020204" pitchFamily="66" charset="0"/>
              </a:rPr>
              <a:t>Her derse ilgili dersin branş öğretmeni girecek. Derslerine giren öğretmenlerinden biri sınıf rehber öğretmenin olacak.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dirty="0"/>
              <a:t> </a:t>
            </a:r>
            <a:endParaRPr sz="1400" dirty="0"/>
          </a:p>
        </p:txBody>
      </p:sp>
      <p:sp>
        <p:nvSpPr>
          <p:cNvPr id="595" name="Google Shape;595;p40"/>
          <p:cNvSpPr txBox="1">
            <a:spLocks noGrp="1"/>
          </p:cNvSpPr>
          <p:nvPr>
            <p:ph type="subTitle" idx="6"/>
          </p:nvPr>
        </p:nvSpPr>
        <p:spPr>
          <a:xfrm>
            <a:off x="2025853" y="3606937"/>
            <a:ext cx="2855364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dirty="0"/>
              <a:t>Ortaokulda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dirty="0"/>
              <a:t>Beden Eğitimi , Teknoloji ve Tasarım gibi ilk defa göreceğin olacak. </a:t>
            </a:r>
            <a:endParaRPr sz="1400" dirty="0"/>
          </a:p>
        </p:txBody>
      </p:sp>
      <p:grpSp>
        <p:nvGrpSpPr>
          <p:cNvPr id="600" name="Google Shape;600;p40"/>
          <p:cNvGrpSpPr/>
          <p:nvPr/>
        </p:nvGrpSpPr>
        <p:grpSpPr>
          <a:xfrm>
            <a:off x="5610609" y="1365922"/>
            <a:ext cx="348600" cy="348600"/>
            <a:chOff x="3191072" y="2571383"/>
            <a:chExt cx="348600" cy="348600"/>
          </a:xfrm>
        </p:grpSpPr>
        <p:sp>
          <p:nvSpPr>
            <p:cNvPr id="601" name="Google Shape;601;p40"/>
            <p:cNvSpPr/>
            <p:nvPr/>
          </p:nvSpPr>
          <p:spPr>
            <a:xfrm>
              <a:off x="3191072" y="2571383"/>
              <a:ext cx="348600" cy="348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0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248076" y="2662896"/>
              <a:ext cx="234596" cy="165568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603" name="Google Shape;603;p40"/>
          <p:cNvGrpSpPr/>
          <p:nvPr/>
        </p:nvGrpSpPr>
        <p:grpSpPr>
          <a:xfrm>
            <a:off x="1909340" y="1444954"/>
            <a:ext cx="348600" cy="348600"/>
            <a:chOff x="3191072" y="2571383"/>
            <a:chExt cx="348600" cy="348600"/>
          </a:xfrm>
        </p:grpSpPr>
        <p:sp>
          <p:nvSpPr>
            <p:cNvPr id="604" name="Google Shape;604;p40"/>
            <p:cNvSpPr/>
            <p:nvPr/>
          </p:nvSpPr>
          <p:spPr>
            <a:xfrm>
              <a:off x="3191072" y="2571383"/>
              <a:ext cx="348600" cy="348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0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248076" y="2662896"/>
              <a:ext cx="234596" cy="165568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615" name="Google Shape;615;p40"/>
          <p:cNvGrpSpPr/>
          <p:nvPr/>
        </p:nvGrpSpPr>
        <p:grpSpPr>
          <a:xfrm rot="-148811" flipH="1">
            <a:off x="617740" y="4411704"/>
            <a:ext cx="371396" cy="375435"/>
            <a:chOff x="2079900" y="3077638"/>
            <a:chExt cx="367775" cy="382800"/>
          </a:xfrm>
        </p:grpSpPr>
        <p:sp>
          <p:nvSpPr>
            <p:cNvPr id="616" name="Google Shape;616;p40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0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0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0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40"/>
          <p:cNvGrpSpPr/>
          <p:nvPr/>
        </p:nvGrpSpPr>
        <p:grpSpPr>
          <a:xfrm rot="148811">
            <a:off x="8174552" y="998366"/>
            <a:ext cx="371396" cy="375435"/>
            <a:chOff x="2079900" y="3077638"/>
            <a:chExt cx="367775" cy="382800"/>
          </a:xfrm>
        </p:grpSpPr>
        <p:sp>
          <p:nvSpPr>
            <p:cNvPr id="621" name="Google Shape;621;p40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0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0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95;p40">
            <a:extLst>
              <a:ext uri="{FF2B5EF4-FFF2-40B4-BE49-F238E27FC236}">
                <a16:creationId xmlns:a16="http://schemas.microsoft.com/office/drawing/2014/main" id="{E83679B6-2CC8-411F-ADE8-9E2246432962}"/>
              </a:ext>
            </a:extLst>
          </p:cNvPr>
          <p:cNvSpPr txBox="1">
            <a:spLocks/>
          </p:cNvSpPr>
          <p:nvPr/>
        </p:nvSpPr>
        <p:spPr>
          <a:xfrm>
            <a:off x="5610609" y="3606937"/>
            <a:ext cx="2855364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tr-TR" sz="1400" dirty="0"/>
              <a:t>İlkokulda haftalık 30 saat ders görüyorken artık haftalık 35 saat ders göreceksin. Günlük 7 dersin olacak. </a:t>
            </a:r>
          </a:p>
        </p:txBody>
      </p:sp>
      <p:grpSp>
        <p:nvGrpSpPr>
          <p:cNvPr id="57" name="Google Shape;600;p40">
            <a:extLst>
              <a:ext uri="{FF2B5EF4-FFF2-40B4-BE49-F238E27FC236}">
                <a16:creationId xmlns:a16="http://schemas.microsoft.com/office/drawing/2014/main" id="{FCD46062-45D5-4BBA-A3A7-88F9439217AB}"/>
              </a:ext>
            </a:extLst>
          </p:cNvPr>
          <p:cNvGrpSpPr/>
          <p:nvPr/>
        </p:nvGrpSpPr>
        <p:grpSpPr>
          <a:xfrm>
            <a:off x="3279235" y="3207390"/>
            <a:ext cx="348600" cy="348600"/>
            <a:chOff x="3191072" y="2571383"/>
            <a:chExt cx="348600" cy="348600"/>
          </a:xfrm>
        </p:grpSpPr>
        <p:sp>
          <p:nvSpPr>
            <p:cNvPr id="58" name="Google Shape;601;p40">
              <a:extLst>
                <a:ext uri="{FF2B5EF4-FFF2-40B4-BE49-F238E27FC236}">
                  <a16:creationId xmlns:a16="http://schemas.microsoft.com/office/drawing/2014/main" id="{40E4C039-CB0F-4601-9060-E93EF0CE3E06}"/>
                </a:ext>
              </a:extLst>
            </p:cNvPr>
            <p:cNvSpPr/>
            <p:nvPr/>
          </p:nvSpPr>
          <p:spPr>
            <a:xfrm>
              <a:off x="3191072" y="2571383"/>
              <a:ext cx="348600" cy="348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0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59" name="Google Shape;602;p40">
              <a:extLst>
                <a:ext uri="{FF2B5EF4-FFF2-40B4-BE49-F238E27FC236}">
                  <a16:creationId xmlns:a16="http://schemas.microsoft.com/office/drawing/2014/main" id="{6E17B7F0-0146-43ED-872E-E94E558E2F46}"/>
                </a:ext>
              </a:extLst>
            </p:cNvPr>
            <p:cNvSpPr/>
            <p:nvPr/>
          </p:nvSpPr>
          <p:spPr>
            <a:xfrm>
              <a:off x="3248076" y="2662896"/>
              <a:ext cx="234596" cy="165568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60" name="Google Shape;600;p40">
            <a:extLst>
              <a:ext uri="{FF2B5EF4-FFF2-40B4-BE49-F238E27FC236}">
                <a16:creationId xmlns:a16="http://schemas.microsoft.com/office/drawing/2014/main" id="{656E9DAD-B8B1-461C-8BD7-68DEEEBC75B6}"/>
              </a:ext>
            </a:extLst>
          </p:cNvPr>
          <p:cNvGrpSpPr/>
          <p:nvPr/>
        </p:nvGrpSpPr>
        <p:grpSpPr>
          <a:xfrm>
            <a:off x="6863991" y="3207387"/>
            <a:ext cx="348600" cy="348600"/>
            <a:chOff x="3191072" y="2571383"/>
            <a:chExt cx="348600" cy="348600"/>
          </a:xfrm>
        </p:grpSpPr>
        <p:sp>
          <p:nvSpPr>
            <p:cNvPr id="61" name="Google Shape;601;p40">
              <a:extLst>
                <a:ext uri="{FF2B5EF4-FFF2-40B4-BE49-F238E27FC236}">
                  <a16:creationId xmlns:a16="http://schemas.microsoft.com/office/drawing/2014/main" id="{786520D5-87FD-4EB0-B6B0-1E80A5A32AC9}"/>
                </a:ext>
              </a:extLst>
            </p:cNvPr>
            <p:cNvSpPr/>
            <p:nvPr/>
          </p:nvSpPr>
          <p:spPr>
            <a:xfrm>
              <a:off x="3191072" y="2571383"/>
              <a:ext cx="348600" cy="348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0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62" name="Google Shape;602;p40">
              <a:extLst>
                <a:ext uri="{FF2B5EF4-FFF2-40B4-BE49-F238E27FC236}">
                  <a16:creationId xmlns:a16="http://schemas.microsoft.com/office/drawing/2014/main" id="{CC57DD36-BC9B-4619-8C7F-16A4C4C6F238}"/>
                </a:ext>
              </a:extLst>
            </p:cNvPr>
            <p:cNvSpPr/>
            <p:nvPr/>
          </p:nvSpPr>
          <p:spPr>
            <a:xfrm>
              <a:off x="3248076" y="2662896"/>
              <a:ext cx="234596" cy="165568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1"/>
          <p:cNvSpPr/>
          <p:nvPr/>
        </p:nvSpPr>
        <p:spPr>
          <a:xfrm>
            <a:off x="423677" y="1386774"/>
            <a:ext cx="3980678" cy="2799914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41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dirty="0"/>
              <a:t>HANGİ  DERSLER OLACAK?</a:t>
            </a:r>
            <a:endParaRPr b="1" dirty="0"/>
          </a:p>
        </p:txBody>
      </p:sp>
      <p:grpSp>
        <p:nvGrpSpPr>
          <p:cNvPr id="631" name="Google Shape;631;p41"/>
          <p:cNvGrpSpPr/>
          <p:nvPr/>
        </p:nvGrpSpPr>
        <p:grpSpPr>
          <a:xfrm>
            <a:off x="1581518" y="1591245"/>
            <a:ext cx="2593798" cy="1715364"/>
            <a:chOff x="2058771" y="1621837"/>
            <a:chExt cx="2593798" cy="1715364"/>
          </a:xfrm>
        </p:grpSpPr>
        <p:sp>
          <p:nvSpPr>
            <p:cNvPr id="632" name="Google Shape;632;p41"/>
            <p:cNvSpPr txBox="1"/>
            <p:nvPr/>
          </p:nvSpPr>
          <p:spPr>
            <a:xfrm>
              <a:off x="2063869" y="1621837"/>
              <a:ext cx="25887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tr-TR" sz="1600" dirty="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TÜRKÇE</a:t>
              </a:r>
              <a:endParaRPr sz="1600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33" name="Google Shape;633;p41"/>
            <p:cNvSpPr txBox="1"/>
            <p:nvPr/>
          </p:nvSpPr>
          <p:spPr>
            <a:xfrm>
              <a:off x="2063869" y="2044235"/>
              <a:ext cx="25887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tr-TR" sz="1600" dirty="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MATEMATİK</a:t>
              </a:r>
              <a:endParaRPr sz="1600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34" name="Google Shape;634;p41"/>
            <p:cNvSpPr txBox="1"/>
            <p:nvPr/>
          </p:nvSpPr>
          <p:spPr>
            <a:xfrm>
              <a:off x="2058771" y="2465927"/>
              <a:ext cx="25887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tr-TR" sz="1600" dirty="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FEN BİLİMLERİ</a:t>
              </a:r>
              <a:endParaRPr sz="1600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35" name="Google Shape;635;p41"/>
            <p:cNvSpPr txBox="1"/>
            <p:nvPr/>
          </p:nvSpPr>
          <p:spPr>
            <a:xfrm>
              <a:off x="2058771" y="2922901"/>
              <a:ext cx="25887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tr-TR" sz="1600" dirty="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SOSYAL BİLGİLER</a:t>
              </a:r>
              <a:endParaRPr sz="1600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637" name="Google Shape;637;p41"/>
          <p:cNvSpPr/>
          <p:nvPr/>
        </p:nvSpPr>
        <p:spPr>
          <a:xfrm>
            <a:off x="4743575" y="1386774"/>
            <a:ext cx="3980678" cy="2799914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4" name="Google Shape;644;p41"/>
          <p:cNvSpPr/>
          <p:nvPr/>
        </p:nvSpPr>
        <p:spPr>
          <a:xfrm rot="-7008775">
            <a:off x="7574940" y="1048917"/>
            <a:ext cx="533077" cy="711692"/>
          </a:xfrm>
          <a:custGeom>
            <a:avLst/>
            <a:gdLst/>
            <a:ahLst/>
            <a:cxnLst/>
            <a:rect l="l" t="t" r="r" b="b"/>
            <a:pathLst>
              <a:path w="44841" h="65709" extrusionOk="0">
                <a:moveTo>
                  <a:pt x="11247" y="0"/>
                </a:moveTo>
                <a:cubicBezTo>
                  <a:pt x="10906" y="0"/>
                  <a:pt x="10561" y="19"/>
                  <a:pt x="10211" y="57"/>
                </a:cubicBezTo>
                <a:cubicBezTo>
                  <a:pt x="0" y="1166"/>
                  <a:pt x="888" y="12044"/>
                  <a:pt x="2664" y="23365"/>
                </a:cubicBezTo>
                <a:cubicBezTo>
                  <a:pt x="3996" y="31578"/>
                  <a:pt x="15317" y="57994"/>
                  <a:pt x="19534" y="62211"/>
                </a:cubicBezTo>
                <a:cubicBezTo>
                  <a:pt x="21565" y="64412"/>
                  <a:pt x="24371" y="65708"/>
                  <a:pt x="27163" y="65708"/>
                </a:cubicBezTo>
                <a:cubicBezTo>
                  <a:pt x="28033" y="65708"/>
                  <a:pt x="28902" y="65583"/>
                  <a:pt x="29745" y="65319"/>
                </a:cubicBezTo>
                <a:cubicBezTo>
                  <a:pt x="35073" y="63321"/>
                  <a:pt x="36627" y="57550"/>
                  <a:pt x="35739" y="52666"/>
                </a:cubicBezTo>
                <a:cubicBezTo>
                  <a:pt x="33741" y="43565"/>
                  <a:pt x="29745" y="34686"/>
                  <a:pt x="23974" y="27360"/>
                </a:cubicBezTo>
                <a:cubicBezTo>
                  <a:pt x="22924" y="25906"/>
                  <a:pt x="21932" y="25275"/>
                  <a:pt x="21213" y="25275"/>
                </a:cubicBezTo>
                <a:cubicBezTo>
                  <a:pt x="19958" y="25275"/>
                  <a:pt x="19535" y="27201"/>
                  <a:pt x="21088" y="30024"/>
                </a:cubicBezTo>
                <a:cubicBezTo>
                  <a:pt x="23530" y="34464"/>
                  <a:pt x="33075" y="49558"/>
                  <a:pt x="32187" y="56440"/>
                </a:cubicBezTo>
                <a:cubicBezTo>
                  <a:pt x="32004" y="57904"/>
                  <a:pt x="30614" y="61934"/>
                  <a:pt x="27643" y="61934"/>
                </a:cubicBezTo>
                <a:cubicBezTo>
                  <a:pt x="27010" y="61934"/>
                  <a:pt x="26307" y="61752"/>
                  <a:pt x="25528" y="61323"/>
                </a:cubicBezTo>
                <a:cubicBezTo>
                  <a:pt x="24196" y="60435"/>
                  <a:pt x="23086" y="59547"/>
                  <a:pt x="22198" y="58438"/>
                </a:cubicBezTo>
                <a:cubicBezTo>
                  <a:pt x="19312" y="55108"/>
                  <a:pt x="5772" y="30690"/>
                  <a:pt x="5550" y="11822"/>
                </a:cubicBezTo>
                <a:cubicBezTo>
                  <a:pt x="5328" y="8492"/>
                  <a:pt x="7325" y="5384"/>
                  <a:pt x="10211" y="4052"/>
                </a:cubicBezTo>
                <a:cubicBezTo>
                  <a:pt x="10720" y="3892"/>
                  <a:pt x="11212" y="3818"/>
                  <a:pt x="11688" y="3818"/>
                </a:cubicBezTo>
                <a:cubicBezTo>
                  <a:pt x="15165" y="3818"/>
                  <a:pt x="17804" y="7730"/>
                  <a:pt x="19756" y="10268"/>
                </a:cubicBezTo>
                <a:cubicBezTo>
                  <a:pt x="30189" y="24918"/>
                  <a:pt x="35295" y="42011"/>
                  <a:pt x="41954" y="58438"/>
                </a:cubicBezTo>
                <a:cubicBezTo>
                  <a:pt x="42117" y="58763"/>
                  <a:pt x="42430" y="58910"/>
                  <a:pt x="42771" y="58910"/>
                </a:cubicBezTo>
                <a:cubicBezTo>
                  <a:pt x="43359" y="58910"/>
                  <a:pt x="44034" y="58474"/>
                  <a:pt x="44174" y="57772"/>
                </a:cubicBezTo>
                <a:cubicBezTo>
                  <a:pt x="44840" y="55108"/>
                  <a:pt x="33963" y="28470"/>
                  <a:pt x="30633" y="21811"/>
                </a:cubicBezTo>
                <a:cubicBezTo>
                  <a:pt x="27418" y="14736"/>
                  <a:pt x="20889" y="0"/>
                  <a:pt x="112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8" name="Google Shape;648;p41"/>
          <p:cNvGrpSpPr/>
          <p:nvPr/>
        </p:nvGrpSpPr>
        <p:grpSpPr>
          <a:xfrm>
            <a:off x="1135397" y="1667812"/>
            <a:ext cx="326788" cy="275983"/>
            <a:chOff x="3191072" y="2571383"/>
            <a:chExt cx="348600" cy="348600"/>
          </a:xfrm>
        </p:grpSpPr>
        <p:sp>
          <p:nvSpPr>
            <p:cNvPr id="649" name="Google Shape;649;p41"/>
            <p:cNvSpPr/>
            <p:nvPr/>
          </p:nvSpPr>
          <p:spPr>
            <a:xfrm>
              <a:off x="3191072" y="2571383"/>
              <a:ext cx="348600" cy="3486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0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650" name="Google Shape;650;p41"/>
            <p:cNvSpPr/>
            <p:nvPr/>
          </p:nvSpPr>
          <p:spPr>
            <a:xfrm>
              <a:off x="3248076" y="2662896"/>
              <a:ext cx="234596" cy="165568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661" name="Google Shape;661;p41"/>
          <p:cNvGrpSpPr/>
          <p:nvPr/>
        </p:nvGrpSpPr>
        <p:grpSpPr>
          <a:xfrm rot="-632919" flipH="1">
            <a:off x="665356" y="852037"/>
            <a:ext cx="641652" cy="668105"/>
            <a:chOff x="2079900" y="3077638"/>
            <a:chExt cx="367775" cy="382800"/>
          </a:xfrm>
        </p:grpSpPr>
        <p:sp>
          <p:nvSpPr>
            <p:cNvPr id="662" name="Google Shape;662;p41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1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1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1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" name="Google Shape;666;p41"/>
          <p:cNvGrpSpPr/>
          <p:nvPr/>
        </p:nvGrpSpPr>
        <p:grpSpPr>
          <a:xfrm rot="148811">
            <a:off x="8357294" y="4411704"/>
            <a:ext cx="371396" cy="375435"/>
            <a:chOff x="2079900" y="3077638"/>
            <a:chExt cx="367775" cy="382800"/>
          </a:xfrm>
        </p:grpSpPr>
        <p:sp>
          <p:nvSpPr>
            <p:cNvPr id="667" name="Google Shape;667;p41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1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1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1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648;p41">
            <a:extLst>
              <a:ext uri="{FF2B5EF4-FFF2-40B4-BE49-F238E27FC236}">
                <a16:creationId xmlns:a16="http://schemas.microsoft.com/office/drawing/2014/main" id="{6DC5AB37-28FC-4FAE-8CA4-F015D0E7E03E}"/>
              </a:ext>
            </a:extLst>
          </p:cNvPr>
          <p:cNvGrpSpPr/>
          <p:nvPr/>
        </p:nvGrpSpPr>
        <p:grpSpPr>
          <a:xfrm>
            <a:off x="1135397" y="2508734"/>
            <a:ext cx="326788" cy="275983"/>
            <a:chOff x="3191072" y="2571383"/>
            <a:chExt cx="348600" cy="348600"/>
          </a:xfrm>
        </p:grpSpPr>
        <p:sp>
          <p:nvSpPr>
            <p:cNvPr id="57" name="Google Shape;649;p41">
              <a:extLst>
                <a:ext uri="{FF2B5EF4-FFF2-40B4-BE49-F238E27FC236}">
                  <a16:creationId xmlns:a16="http://schemas.microsoft.com/office/drawing/2014/main" id="{73686B70-92C7-49F7-AE20-3D226BE72620}"/>
                </a:ext>
              </a:extLst>
            </p:cNvPr>
            <p:cNvSpPr/>
            <p:nvPr/>
          </p:nvSpPr>
          <p:spPr>
            <a:xfrm>
              <a:off x="3191072" y="2571383"/>
              <a:ext cx="348600" cy="3486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0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58" name="Google Shape;650;p41">
              <a:extLst>
                <a:ext uri="{FF2B5EF4-FFF2-40B4-BE49-F238E27FC236}">
                  <a16:creationId xmlns:a16="http://schemas.microsoft.com/office/drawing/2014/main" id="{702CF726-6C2C-4079-890F-6C1ED8771A0D}"/>
                </a:ext>
              </a:extLst>
            </p:cNvPr>
            <p:cNvSpPr/>
            <p:nvPr/>
          </p:nvSpPr>
          <p:spPr>
            <a:xfrm>
              <a:off x="3248076" y="2662896"/>
              <a:ext cx="234596" cy="165568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59" name="Google Shape;648;p41">
            <a:extLst>
              <a:ext uri="{FF2B5EF4-FFF2-40B4-BE49-F238E27FC236}">
                <a16:creationId xmlns:a16="http://schemas.microsoft.com/office/drawing/2014/main" id="{3CCF7E58-7BFA-46FB-838E-8A501FE69560}"/>
              </a:ext>
            </a:extLst>
          </p:cNvPr>
          <p:cNvGrpSpPr/>
          <p:nvPr/>
        </p:nvGrpSpPr>
        <p:grpSpPr>
          <a:xfrm>
            <a:off x="1130796" y="2959117"/>
            <a:ext cx="326788" cy="275983"/>
            <a:chOff x="3191072" y="2571383"/>
            <a:chExt cx="348600" cy="348600"/>
          </a:xfrm>
        </p:grpSpPr>
        <p:sp>
          <p:nvSpPr>
            <p:cNvPr id="60" name="Google Shape;649;p41">
              <a:extLst>
                <a:ext uri="{FF2B5EF4-FFF2-40B4-BE49-F238E27FC236}">
                  <a16:creationId xmlns:a16="http://schemas.microsoft.com/office/drawing/2014/main" id="{118A8203-78B9-4447-9B91-098EBA778F30}"/>
                </a:ext>
              </a:extLst>
            </p:cNvPr>
            <p:cNvSpPr/>
            <p:nvPr/>
          </p:nvSpPr>
          <p:spPr>
            <a:xfrm>
              <a:off x="3191072" y="2571383"/>
              <a:ext cx="348600" cy="3486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0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61" name="Google Shape;650;p41">
              <a:extLst>
                <a:ext uri="{FF2B5EF4-FFF2-40B4-BE49-F238E27FC236}">
                  <a16:creationId xmlns:a16="http://schemas.microsoft.com/office/drawing/2014/main" id="{EE287B25-8528-413D-908E-2C432CAC30F4}"/>
                </a:ext>
              </a:extLst>
            </p:cNvPr>
            <p:cNvSpPr/>
            <p:nvPr/>
          </p:nvSpPr>
          <p:spPr>
            <a:xfrm>
              <a:off x="3248076" y="2662896"/>
              <a:ext cx="234596" cy="165568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62" name="Google Shape;648;p41">
            <a:extLst>
              <a:ext uri="{FF2B5EF4-FFF2-40B4-BE49-F238E27FC236}">
                <a16:creationId xmlns:a16="http://schemas.microsoft.com/office/drawing/2014/main" id="{79EF99ED-6CD5-48D8-B775-48C3136C961E}"/>
              </a:ext>
            </a:extLst>
          </p:cNvPr>
          <p:cNvGrpSpPr/>
          <p:nvPr/>
        </p:nvGrpSpPr>
        <p:grpSpPr>
          <a:xfrm>
            <a:off x="1137905" y="2082801"/>
            <a:ext cx="326788" cy="275983"/>
            <a:chOff x="3191072" y="2571383"/>
            <a:chExt cx="348600" cy="348600"/>
          </a:xfrm>
        </p:grpSpPr>
        <p:sp>
          <p:nvSpPr>
            <p:cNvPr id="63" name="Google Shape;649;p41">
              <a:extLst>
                <a:ext uri="{FF2B5EF4-FFF2-40B4-BE49-F238E27FC236}">
                  <a16:creationId xmlns:a16="http://schemas.microsoft.com/office/drawing/2014/main" id="{DB88C797-8B5A-4303-828B-157716445A4E}"/>
                </a:ext>
              </a:extLst>
            </p:cNvPr>
            <p:cNvSpPr/>
            <p:nvPr/>
          </p:nvSpPr>
          <p:spPr>
            <a:xfrm>
              <a:off x="3191072" y="2571383"/>
              <a:ext cx="348600" cy="3486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0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64" name="Google Shape;650;p41">
              <a:extLst>
                <a:ext uri="{FF2B5EF4-FFF2-40B4-BE49-F238E27FC236}">
                  <a16:creationId xmlns:a16="http://schemas.microsoft.com/office/drawing/2014/main" id="{D608C561-F2E3-409F-A388-E4BB2517DB3D}"/>
                </a:ext>
              </a:extLst>
            </p:cNvPr>
            <p:cNvSpPr/>
            <p:nvPr/>
          </p:nvSpPr>
          <p:spPr>
            <a:xfrm>
              <a:off x="3248076" y="2662896"/>
              <a:ext cx="234596" cy="165568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2" name="Google Shape;635;p41">
            <a:extLst>
              <a:ext uri="{FF2B5EF4-FFF2-40B4-BE49-F238E27FC236}">
                <a16:creationId xmlns:a16="http://schemas.microsoft.com/office/drawing/2014/main" id="{11BBDCE6-41D8-41EB-B936-BE5B2CA25A73}"/>
              </a:ext>
            </a:extLst>
          </p:cNvPr>
          <p:cNvSpPr txBox="1"/>
          <p:nvPr/>
        </p:nvSpPr>
        <p:spPr>
          <a:xfrm>
            <a:off x="1581518" y="3314707"/>
            <a:ext cx="25887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tr-TR" sz="1600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YABANCI DİL</a:t>
            </a:r>
            <a:endParaRPr sz="1600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71" name="Google Shape;648;p41">
            <a:extLst>
              <a:ext uri="{FF2B5EF4-FFF2-40B4-BE49-F238E27FC236}">
                <a16:creationId xmlns:a16="http://schemas.microsoft.com/office/drawing/2014/main" id="{E922AE93-AB3C-403D-A34A-01F7A1C4389D}"/>
              </a:ext>
            </a:extLst>
          </p:cNvPr>
          <p:cNvGrpSpPr/>
          <p:nvPr/>
        </p:nvGrpSpPr>
        <p:grpSpPr>
          <a:xfrm>
            <a:off x="1137905" y="3385318"/>
            <a:ext cx="326788" cy="275983"/>
            <a:chOff x="3191072" y="2571383"/>
            <a:chExt cx="348600" cy="348600"/>
          </a:xfrm>
        </p:grpSpPr>
        <p:sp>
          <p:nvSpPr>
            <p:cNvPr id="72" name="Google Shape;649;p41">
              <a:extLst>
                <a:ext uri="{FF2B5EF4-FFF2-40B4-BE49-F238E27FC236}">
                  <a16:creationId xmlns:a16="http://schemas.microsoft.com/office/drawing/2014/main" id="{C8F577C5-F7C3-4AB5-AF6D-842C28B33533}"/>
                </a:ext>
              </a:extLst>
            </p:cNvPr>
            <p:cNvSpPr/>
            <p:nvPr/>
          </p:nvSpPr>
          <p:spPr>
            <a:xfrm>
              <a:off x="3191072" y="2571383"/>
              <a:ext cx="348600" cy="3486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0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73" name="Google Shape;650;p41">
              <a:extLst>
                <a:ext uri="{FF2B5EF4-FFF2-40B4-BE49-F238E27FC236}">
                  <a16:creationId xmlns:a16="http://schemas.microsoft.com/office/drawing/2014/main" id="{CBC53DEB-4B07-44B5-A257-E993365EFFF5}"/>
                </a:ext>
              </a:extLst>
            </p:cNvPr>
            <p:cNvSpPr/>
            <p:nvPr/>
          </p:nvSpPr>
          <p:spPr>
            <a:xfrm>
              <a:off x="3248076" y="2662896"/>
              <a:ext cx="234596" cy="165568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74" name="Google Shape;631;p41">
            <a:extLst>
              <a:ext uri="{FF2B5EF4-FFF2-40B4-BE49-F238E27FC236}">
                <a16:creationId xmlns:a16="http://schemas.microsoft.com/office/drawing/2014/main" id="{256D8412-23A4-468A-A7A5-957668CDC1EC}"/>
              </a:ext>
            </a:extLst>
          </p:cNvPr>
          <p:cNvGrpSpPr/>
          <p:nvPr/>
        </p:nvGrpSpPr>
        <p:grpSpPr>
          <a:xfrm>
            <a:off x="5600971" y="1661532"/>
            <a:ext cx="2844406" cy="1697834"/>
            <a:chOff x="1900581" y="1622645"/>
            <a:chExt cx="2685899" cy="1697834"/>
          </a:xfrm>
        </p:grpSpPr>
        <p:sp>
          <p:nvSpPr>
            <p:cNvPr id="75" name="Google Shape;632;p41">
              <a:extLst>
                <a:ext uri="{FF2B5EF4-FFF2-40B4-BE49-F238E27FC236}">
                  <a16:creationId xmlns:a16="http://schemas.microsoft.com/office/drawing/2014/main" id="{313FA35A-3604-4216-86F8-4B1EE9433211}"/>
                </a:ext>
              </a:extLst>
            </p:cNvPr>
            <p:cNvSpPr txBox="1"/>
            <p:nvPr/>
          </p:nvSpPr>
          <p:spPr>
            <a:xfrm>
              <a:off x="1900581" y="1622645"/>
              <a:ext cx="2685899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tr-TR" sz="1600" dirty="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DİN KÜLTÜRÜ ve AHLAK BİLGİSİ</a:t>
              </a:r>
              <a:endParaRPr sz="1600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6" name="Google Shape;633;p41">
              <a:extLst>
                <a:ext uri="{FF2B5EF4-FFF2-40B4-BE49-F238E27FC236}">
                  <a16:creationId xmlns:a16="http://schemas.microsoft.com/office/drawing/2014/main" id="{E7BD5CA0-12FE-41A5-A1AC-5A486E149363}"/>
                </a:ext>
              </a:extLst>
            </p:cNvPr>
            <p:cNvSpPr txBox="1"/>
            <p:nvPr/>
          </p:nvSpPr>
          <p:spPr>
            <a:xfrm>
              <a:off x="1900581" y="2043914"/>
              <a:ext cx="25887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tr-TR" sz="1600" dirty="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GÖRSEL SANATLAR</a:t>
              </a:r>
              <a:endParaRPr sz="1600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7" name="Google Shape;634;p41">
              <a:extLst>
                <a:ext uri="{FF2B5EF4-FFF2-40B4-BE49-F238E27FC236}">
                  <a16:creationId xmlns:a16="http://schemas.microsoft.com/office/drawing/2014/main" id="{A91092A3-9C26-4805-AE5C-4A1057C64FF3}"/>
                </a:ext>
              </a:extLst>
            </p:cNvPr>
            <p:cNvSpPr txBox="1"/>
            <p:nvPr/>
          </p:nvSpPr>
          <p:spPr>
            <a:xfrm>
              <a:off x="1913735" y="2465927"/>
              <a:ext cx="25887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tr-TR" sz="1600" dirty="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MÜZİK</a:t>
              </a:r>
              <a:endParaRPr sz="1600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8" name="Google Shape;635;p41">
              <a:extLst>
                <a:ext uri="{FF2B5EF4-FFF2-40B4-BE49-F238E27FC236}">
                  <a16:creationId xmlns:a16="http://schemas.microsoft.com/office/drawing/2014/main" id="{21B943E2-B3E2-42CE-80D5-3C9C396B013C}"/>
                </a:ext>
              </a:extLst>
            </p:cNvPr>
            <p:cNvSpPr txBox="1"/>
            <p:nvPr/>
          </p:nvSpPr>
          <p:spPr>
            <a:xfrm>
              <a:off x="1925472" y="2906179"/>
              <a:ext cx="25887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tr-TR" sz="1600" dirty="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BEDEN EĞİTİMİ ve SPOR</a:t>
              </a:r>
              <a:endParaRPr sz="1600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79" name="Google Shape;648;p41">
            <a:extLst>
              <a:ext uri="{FF2B5EF4-FFF2-40B4-BE49-F238E27FC236}">
                <a16:creationId xmlns:a16="http://schemas.microsoft.com/office/drawing/2014/main" id="{D94097BD-A577-4E0A-8A0E-D24F3662C6C9}"/>
              </a:ext>
            </a:extLst>
          </p:cNvPr>
          <p:cNvGrpSpPr/>
          <p:nvPr/>
        </p:nvGrpSpPr>
        <p:grpSpPr>
          <a:xfrm>
            <a:off x="5274183" y="1737660"/>
            <a:ext cx="326788" cy="275983"/>
            <a:chOff x="3191072" y="2571383"/>
            <a:chExt cx="348600" cy="348600"/>
          </a:xfrm>
        </p:grpSpPr>
        <p:sp>
          <p:nvSpPr>
            <p:cNvPr id="80" name="Google Shape;649;p41">
              <a:extLst>
                <a:ext uri="{FF2B5EF4-FFF2-40B4-BE49-F238E27FC236}">
                  <a16:creationId xmlns:a16="http://schemas.microsoft.com/office/drawing/2014/main" id="{4367310B-25BD-4C36-B17B-FEE9B31FA5BF}"/>
                </a:ext>
              </a:extLst>
            </p:cNvPr>
            <p:cNvSpPr/>
            <p:nvPr/>
          </p:nvSpPr>
          <p:spPr>
            <a:xfrm>
              <a:off x="3191072" y="2571383"/>
              <a:ext cx="348600" cy="3486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0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81" name="Google Shape;650;p41">
              <a:extLst>
                <a:ext uri="{FF2B5EF4-FFF2-40B4-BE49-F238E27FC236}">
                  <a16:creationId xmlns:a16="http://schemas.microsoft.com/office/drawing/2014/main" id="{4E13E169-8D34-4738-B41D-0F700DB4BDC8}"/>
                </a:ext>
              </a:extLst>
            </p:cNvPr>
            <p:cNvSpPr/>
            <p:nvPr/>
          </p:nvSpPr>
          <p:spPr>
            <a:xfrm>
              <a:off x="3248076" y="2662896"/>
              <a:ext cx="234596" cy="165568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82" name="Google Shape;648;p41">
            <a:extLst>
              <a:ext uri="{FF2B5EF4-FFF2-40B4-BE49-F238E27FC236}">
                <a16:creationId xmlns:a16="http://schemas.microsoft.com/office/drawing/2014/main" id="{5EE85E96-9EF0-458C-9FE7-C41614D49F2B}"/>
              </a:ext>
            </a:extLst>
          </p:cNvPr>
          <p:cNvGrpSpPr/>
          <p:nvPr/>
        </p:nvGrpSpPr>
        <p:grpSpPr>
          <a:xfrm>
            <a:off x="5274183" y="2152572"/>
            <a:ext cx="326788" cy="275983"/>
            <a:chOff x="3191072" y="2571383"/>
            <a:chExt cx="348600" cy="348600"/>
          </a:xfrm>
        </p:grpSpPr>
        <p:sp>
          <p:nvSpPr>
            <p:cNvPr id="83" name="Google Shape;649;p41">
              <a:extLst>
                <a:ext uri="{FF2B5EF4-FFF2-40B4-BE49-F238E27FC236}">
                  <a16:creationId xmlns:a16="http://schemas.microsoft.com/office/drawing/2014/main" id="{F03D5A1B-A51B-4F2F-ADC9-62156C9BE3F5}"/>
                </a:ext>
              </a:extLst>
            </p:cNvPr>
            <p:cNvSpPr/>
            <p:nvPr/>
          </p:nvSpPr>
          <p:spPr>
            <a:xfrm>
              <a:off x="3191072" y="2571383"/>
              <a:ext cx="348600" cy="3486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0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84" name="Google Shape;650;p41">
              <a:extLst>
                <a:ext uri="{FF2B5EF4-FFF2-40B4-BE49-F238E27FC236}">
                  <a16:creationId xmlns:a16="http://schemas.microsoft.com/office/drawing/2014/main" id="{36D4BBBF-A976-4A78-86A9-CD21A54D411C}"/>
                </a:ext>
              </a:extLst>
            </p:cNvPr>
            <p:cNvSpPr/>
            <p:nvPr/>
          </p:nvSpPr>
          <p:spPr>
            <a:xfrm>
              <a:off x="3248076" y="2662896"/>
              <a:ext cx="234596" cy="165568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85" name="Google Shape;648;p41">
            <a:extLst>
              <a:ext uri="{FF2B5EF4-FFF2-40B4-BE49-F238E27FC236}">
                <a16:creationId xmlns:a16="http://schemas.microsoft.com/office/drawing/2014/main" id="{04F16642-397B-4B56-860D-8CD0ECF0FD92}"/>
              </a:ext>
            </a:extLst>
          </p:cNvPr>
          <p:cNvGrpSpPr/>
          <p:nvPr/>
        </p:nvGrpSpPr>
        <p:grpSpPr>
          <a:xfrm>
            <a:off x="5274183" y="2567484"/>
            <a:ext cx="326788" cy="275983"/>
            <a:chOff x="3191072" y="2571383"/>
            <a:chExt cx="348600" cy="348600"/>
          </a:xfrm>
        </p:grpSpPr>
        <p:sp>
          <p:nvSpPr>
            <p:cNvPr id="86" name="Google Shape;649;p41">
              <a:extLst>
                <a:ext uri="{FF2B5EF4-FFF2-40B4-BE49-F238E27FC236}">
                  <a16:creationId xmlns:a16="http://schemas.microsoft.com/office/drawing/2014/main" id="{38F68EC4-1574-4E59-A0C7-EC0B6F026946}"/>
                </a:ext>
              </a:extLst>
            </p:cNvPr>
            <p:cNvSpPr/>
            <p:nvPr/>
          </p:nvSpPr>
          <p:spPr>
            <a:xfrm>
              <a:off x="3191072" y="2571383"/>
              <a:ext cx="348600" cy="3486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0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87" name="Google Shape;650;p41">
              <a:extLst>
                <a:ext uri="{FF2B5EF4-FFF2-40B4-BE49-F238E27FC236}">
                  <a16:creationId xmlns:a16="http://schemas.microsoft.com/office/drawing/2014/main" id="{860767B1-DAA1-4DEF-8E9E-446E184CE512}"/>
                </a:ext>
              </a:extLst>
            </p:cNvPr>
            <p:cNvSpPr/>
            <p:nvPr/>
          </p:nvSpPr>
          <p:spPr>
            <a:xfrm>
              <a:off x="3248076" y="2662896"/>
              <a:ext cx="234596" cy="165568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88" name="Google Shape;648;p41">
            <a:extLst>
              <a:ext uri="{FF2B5EF4-FFF2-40B4-BE49-F238E27FC236}">
                <a16:creationId xmlns:a16="http://schemas.microsoft.com/office/drawing/2014/main" id="{75529BD7-23D0-443E-BB40-BE996883AACD}"/>
              </a:ext>
            </a:extLst>
          </p:cNvPr>
          <p:cNvGrpSpPr/>
          <p:nvPr/>
        </p:nvGrpSpPr>
        <p:grpSpPr>
          <a:xfrm>
            <a:off x="5274183" y="3017905"/>
            <a:ext cx="326788" cy="275983"/>
            <a:chOff x="3191072" y="2571383"/>
            <a:chExt cx="348600" cy="348600"/>
          </a:xfrm>
        </p:grpSpPr>
        <p:sp>
          <p:nvSpPr>
            <p:cNvPr id="89" name="Google Shape;649;p41">
              <a:extLst>
                <a:ext uri="{FF2B5EF4-FFF2-40B4-BE49-F238E27FC236}">
                  <a16:creationId xmlns:a16="http://schemas.microsoft.com/office/drawing/2014/main" id="{909F461D-69BE-4813-9E3A-4EF4625EF107}"/>
                </a:ext>
              </a:extLst>
            </p:cNvPr>
            <p:cNvSpPr/>
            <p:nvPr/>
          </p:nvSpPr>
          <p:spPr>
            <a:xfrm>
              <a:off x="3191072" y="2571383"/>
              <a:ext cx="348600" cy="3486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0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90" name="Google Shape;650;p41">
              <a:extLst>
                <a:ext uri="{FF2B5EF4-FFF2-40B4-BE49-F238E27FC236}">
                  <a16:creationId xmlns:a16="http://schemas.microsoft.com/office/drawing/2014/main" id="{E77358B9-FEC8-4B66-AB90-1D4425158241}"/>
                </a:ext>
              </a:extLst>
            </p:cNvPr>
            <p:cNvSpPr/>
            <p:nvPr/>
          </p:nvSpPr>
          <p:spPr>
            <a:xfrm>
              <a:off x="3248076" y="2662896"/>
              <a:ext cx="234596" cy="165568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91" name="Google Shape;648;p41">
            <a:extLst>
              <a:ext uri="{FF2B5EF4-FFF2-40B4-BE49-F238E27FC236}">
                <a16:creationId xmlns:a16="http://schemas.microsoft.com/office/drawing/2014/main" id="{BB31D0E5-B357-4CCC-955A-80236F3BFFBB}"/>
              </a:ext>
            </a:extLst>
          </p:cNvPr>
          <p:cNvGrpSpPr/>
          <p:nvPr/>
        </p:nvGrpSpPr>
        <p:grpSpPr>
          <a:xfrm>
            <a:off x="5274183" y="3457768"/>
            <a:ext cx="326788" cy="275983"/>
            <a:chOff x="3191072" y="2571383"/>
            <a:chExt cx="348600" cy="348600"/>
          </a:xfrm>
        </p:grpSpPr>
        <p:sp>
          <p:nvSpPr>
            <p:cNvPr id="92" name="Google Shape;649;p41">
              <a:extLst>
                <a:ext uri="{FF2B5EF4-FFF2-40B4-BE49-F238E27FC236}">
                  <a16:creationId xmlns:a16="http://schemas.microsoft.com/office/drawing/2014/main" id="{D79B99CD-9730-455A-98F6-E62CF3B14E35}"/>
                </a:ext>
              </a:extLst>
            </p:cNvPr>
            <p:cNvSpPr/>
            <p:nvPr/>
          </p:nvSpPr>
          <p:spPr>
            <a:xfrm>
              <a:off x="3191072" y="2571383"/>
              <a:ext cx="348600" cy="3486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0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93" name="Google Shape;650;p41">
              <a:extLst>
                <a:ext uri="{FF2B5EF4-FFF2-40B4-BE49-F238E27FC236}">
                  <a16:creationId xmlns:a16="http://schemas.microsoft.com/office/drawing/2014/main" id="{00907742-8F4F-4967-9FFB-8866EA29AC57}"/>
                </a:ext>
              </a:extLst>
            </p:cNvPr>
            <p:cNvSpPr/>
            <p:nvPr/>
          </p:nvSpPr>
          <p:spPr>
            <a:xfrm>
              <a:off x="3248076" y="2662896"/>
              <a:ext cx="234596" cy="165568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5" name="Google Shape;635;p41">
            <a:extLst>
              <a:ext uri="{FF2B5EF4-FFF2-40B4-BE49-F238E27FC236}">
                <a16:creationId xmlns:a16="http://schemas.microsoft.com/office/drawing/2014/main" id="{FF8E48BF-D8C4-4A2D-8B66-5224F9079B7E}"/>
              </a:ext>
            </a:extLst>
          </p:cNvPr>
          <p:cNvSpPr txBox="1"/>
          <p:nvPr/>
        </p:nvSpPr>
        <p:spPr>
          <a:xfrm>
            <a:off x="5614901" y="3385318"/>
            <a:ext cx="3080691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tr-TR" sz="1600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BİLİŞİM TEKNOLOJİLERİ ve YAZILIM</a:t>
            </a:r>
            <a:endParaRPr sz="1600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29;p55">
            <a:extLst>
              <a:ext uri="{FF2B5EF4-FFF2-40B4-BE49-F238E27FC236}">
                <a16:creationId xmlns:a16="http://schemas.microsoft.com/office/drawing/2014/main" id="{44AEA216-36C1-4D2C-9366-CE8ECF1DAE70}"/>
              </a:ext>
            </a:extLst>
          </p:cNvPr>
          <p:cNvSpPr/>
          <p:nvPr/>
        </p:nvSpPr>
        <p:spPr>
          <a:xfrm>
            <a:off x="211508" y="1392234"/>
            <a:ext cx="2303455" cy="1168892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129;p55">
            <a:extLst>
              <a:ext uri="{FF2B5EF4-FFF2-40B4-BE49-F238E27FC236}">
                <a16:creationId xmlns:a16="http://schemas.microsoft.com/office/drawing/2014/main" id="{A5FAD857-0525-4332-B6DF-259409339F79}"/>
              </a:ext>
            </a:extLst>
          </p:cNvPr>
          <p:cNvSpPr/>
          <p:nvPr/>
        </p:nvSpPr>
        <p:spPr>
          <a:xfrm>
            <a:off x="3225170" y="1388971"/>
            <a:ext cx="2303455" cy="1168892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129;p55">
            <a:extLst>
              <a:ext uri="{FF2B5EF4-FFF2-40B4-BE49-F238E27FC236}">
                <a16:creationId xmlns:a16="http://schemas.microsoft.com/office/drawing/2014/main" id="{44F08C1D-A540-43E6-BF07-31FB0143F3CF}"/>
              </a:ext>
            </a:extLst>
          </p:cNvPr>
          <p:cNvSpPr/>
          <p:nvPr/>
        </p:nvSpPr>
        <p:spPr>
          <a:xfrm>
            <a:off x="200323" y="3659492"/>
            <a:ext cx="2303455" cy="1168892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58"/>
          <p:cNvSpPr txBox="1">
            <a:spLocks noGrp="1"/>
          </p:cNvSpPr>
          <p:nvPr>
            <p:ph type="ctrTitle"/>
          </p:nvPr>
        </p:nvSpPr>
        <p:spPr>
          <a:xfrm>
            <a:off x="856783" y="204441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dirty="0"/>
              <a:t>HANGİ SEÇMELİ DERSLER OLACAK?</a:t>
            </a:r>
            <a:endParaRPr b="1" dirty="0"/>
          </a:p>
        </p:txBody>
      </p:sp>
      <p:sp>
        <p:nvSpPr>
          <p:cNvPr id="1247" name="Google Shape;1247;p58"/>
          <p:cNvSpPr txBox="1"/>
          <p:nvPr/>
        </p:nvSpPr>
        <p:spPr>
          <a:xfrm>
            <a:off x="91547" y="999671"/>
            <a:ext cx="2521009" cy="520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DİN, AHLAK ve DEĞERLER</a:t>
            </a:r>
            <a:endParaRPr sz="1600" b="1" dirty="0"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251" name="Google Shape;1251;p58"/>
          <p:cNvSpPr txBox="1"/>
          <p:nvPr/>
        </p:nvSpPr>
        <p:spPr>
          <a:xfrm>
            <a:off x="3531367" y="1049532"/>
            <a:ext cx="15987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YABANCI DİL</a:t>
            </a:r>
            <a:endParaRPr sz="1600" b="1" dirty="0"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253" name="Google Shape;1253;p58"/>
          <p:cNvSpPr txBox="1"/>
          <p:nvPr/>
        </p:nvSpPr>
        <p:spPr>
          <a:xfrm>
            <a:off x="5356784" y="3698795"/>
            <a:ext cx="15987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1265" name="Google Shape;1265;p58"/>
          <p:cNvGrpSpPr/>
          <p:nvPr/>
        </p:nvGrpSpPr>
        <p:grpSpPr>
          <a:xfrm rot="-632919" flipH="1">
            <a:off x="634451" y="88859"/>
            <a:ext cx="641652" cy="668105"/>
            <a:chOff x="2079900" y="3077638"/>
            <a:chExt cx="367775" cy="382800"/>
          </a:xfrm>
        </p:grpSpPr>
        <p:sp>
          <p:nvSpPr>
            <p:cNvPr id="1266" name="Google Shape;1266;p5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1247;p58">
            <a:extLst>
              <a:ext uri="{FF2B5EF4-FFF2-40B4-BE49-F238E27FC236}">
                <a16:creationId xmlns:a16="http://schemas.microsoft.com/office/drawing/2014/main" id="{7D058A80-8D97-4204-A4C3-CF8BD9643616}"/>
              </a:ext>
            </a:extLst>
          </p:cNvPr>
          <p:cNvSpPr txBox="1"/>
          <p:nvPr/>
        </p:nvSpPr>
        <p:spPr>
          <a:xfrm>
            <a:off x="200323" y="3185551"/>
            <a:ext cx="2521009" cy="324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DİL ve ANLATIM</a:t>
            </a:r>
            <a:endParaRPr sz="1600" b="1" dirty="0"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40" name="Google Shape;1247;p58">
            <a:extLst>
              <a:ext uri="{FF2B5EF4-FFF2-40B4-BE49-F238E27FC236}">
                <a16:creationId xmlns:a16="http://schemas.microsoft.com/office/drawing/2014/main" id="{2AAE52CB-5B50-4D50-8E70-340DF73967D4}"/>
              </a:ext>
            </a:extLst>
          </p:cNvPr>
          <p:cNvSpPr txBox="1"/>
          <p:nvPr/>
        </p:nvSpPr>
        <p:spPr>
          <a:xfrm>
            <a:off x="2892340" y="3204843"/>
            <a:ext cx="2850837" cy="324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FEN BİLİMLERİ ve MATEMATİK</a:t>
            </a:r>
            <a:endParaRPr sz="1600" b="1" dirty="0"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44" name="Google Shape;1251;p58">
            <a:extLst>
              <a:ext uri="{FF2B5EF4-FFF2-40B4-BE49-F238E27FC236}">
                <a16:creationId xmlns:a16="http://schemas.microsoft.com/office/drawing/2014/main" id="{3346D0E3-4060-4117-975B-47D96C94D22C}"/>
              </a:ext>
            </a:extLst>
          </p:cNvPr>
          <p:cNvSpPr txBox="1"/>
          <p:nvPr/>
        </p:nvSpPr>
        <p:spPr>
          <a:xfrm>
            <a:off x="6448443" y="1030712"/>
            <a:ext cx="15987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SANAT ve SPOR</a:t>
            </a:r>
            <a:endParaRPr sz="1600" b="1" dirty="0"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45" name="Google Shape;1251;p58">
            <a:extLst>
              <a:ext uri="{FF2B5EF4-FFF2-40B4-BE49-F238E27FC236}">
                <a16:creationId xmlns:a16="http://schemas.microsoft.com/office/drawing/2014/main" id="{7A1344FF-7287-4FA0-B85E-BF807E0EE40F}"/>
              </a:ext>
            </a:extLst>
          </p:cNvPr>
          <p:cNvSpPr txBox="1"/>
          <p:nvPr/>
        </p:nvSpPr>
        <p:spPr>
          <a:xfrm>
            <a:off x="6516842" y="3185551"/>
            <a:ext cx="1756117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SOSYAL BİLİMLER</a:t>
            </a:r>
            <a:endParaRPr sz="1600" b="1" dirty="0"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50" name="Google Shape;632;p41">
            <a:extLst>
              <a:ext uri="{FF2B5EF4-FFF2-40B4-BE49-F238E27FC236}">
                <a16:creationId xmlns:a16="http://schemas.microsoft.com/office/drawing/2014/main" id="{93FB6C7C-57F0-4301-8DCE-416C02D2ABF3}"/>
              </a:ext>
            </a:extLst>
          </p:cNvPr>
          <p:cNvSpPr txBox="1"/>
          <p:nvPr/>
        </p:nvSpPr>
        <p:spPr>
          <a:xfrm>
            <a:off x="702189" y="3623730"/>
            <a:ext cx="1443926" cy="30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tr-TR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Okuma Becerileri</a:t>
            </a:r>
            <a:endParaRPr dirty="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2" name="Google Shape;632;p41">
            <a:extLst>
              <a:ext uri="{FF2B5EF4-FFF2-40B4-BE49-F238E27FC236}">
                <a16:creationId xmlns:a16="http://schemas.microsoft.com/office/drawing/2014/main" id="{0E3D6705-7DA4-4FBD-89BC-B0ABE1392393}"/>
              </a:ext>
            </a:extLst>
          </p:cNvPr>
          <p:cNvSpPr txBox="1"/>
          <p:nvPr/>
        </p:nvSpPr>
        <p:spPr>
          <a:xfrm>
            <a:off x="312303" y="3834498"/>
            <a:ext cx="2229667" cy="30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tr-TR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Yazarlık ve Yazma Becerileri</a:t>
            </a:r>
            <a:endParaRPr dirty="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5" name="Google Shape;632;p41">
            <a:extLst>
              <a:ext uri="{FF2B5EF4-FFF2-40B4-BE49-F238E27FC236}">
                <a16:creationId xmlns:a16="http://schemas.microsoft.com/office/drawing/2014/main" id="{00128CD5-822C-4CFB-AF8D-E463C3559B38}"/>
              </a:ext>
            </a:extLst>
          </p:cNvPr>
          <p:cNvSpPr txBox="1"/>
          <p:nvPr/>
        </p:nvSpPr>
        <p:spPr>
          <a:xfrm>
            <a:off x="383354" y="4061795"/>
            <a:ext cx="2229667" cy="30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tr-TR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Yaşayan Diller ve Lehçeler</a:t>
            </a:r>
            <a:endParaRPr dirty="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7" name="Google Shape;632;p41">
            <a:extLst>
              <a:ext uri="{FF2B5EF4-FFF2-40B4-BE49-F238E27FC236}">
                <a16:creationId xmlns:a16="http://schemas.microsoft.com/office/drawing/2014/main" id="{CC61F26F-A7D1-4B59-886A-5955409DD978}"/>
              </a:ext>
            </a:extLst>
          </p:cNvPr>
          <p:cNvSpPr txBox="1"/>
          <p:nvPr/>
        </p:nvSpPr>
        <p:spPr>
          <a:xfrm>
            <a:off x="312303" y="4272563"/>
            <a:ext cx="2229667" cy="30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tr-TR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İletişim ve Sunum Becerileri</a:t>
            </a:r>
            <a:endParaRPr dirty="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9" name="Google Shape;632;p41">
            <a:extLst>
              <a:ext uri="{FF2B5EF4-FFF2-40B4-BE49-F238E27FC236}">
                <a16:creationId xmlns:a16="http://schemas.microsoft.com/office/drawing/2014/main" id="{39D0B90B-E648-4A3E-A2E0-BBAC50F84900}"/>
              </a:ext>
            </a:extLst>
          </p:cNvPr>
          <p:cNvSpPr txBox="1"/>
          <p:nvPr/>
        </p:nvSpPr>
        <p:spPr>
          <a:xfrm>
            <a:off x="3320001" y="1637275"/>
            <a:ext cx="2365724" cy="30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tr-TR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Yabancı Dil (Bakanlık Kurulu Kararı ile Kabul Edilen Diller)</a:t>
            </a:r>
            <a:endParaRPr dirty="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" name="Google Shape;632;p41">
            <a:extLst>
              <a:ext uri="{FF2B5EF4-FFF2-40B4-BE49-F238E27FC236}">
                <a16:creationId xmlns:a16="http://schemas.microsoft.com/office/drawing/2014/main" id="{1A857150-F89D-493D-BC7C-45C8309EE5EC}"/>
              </a:ext>
            </a:extLst>
          </p:cNvPr>
          <p:cNvSpPr txBox="1"/>
          <p:nvPr/>
        </p:nvSpPr>
        <p:spPr>
          <a:xfrm>
            <a:off x="764664" y="1443509"/>
            <a:ext cx="1216991" cy="30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tr-TR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Kur’an-ı Kerim</a:t>
            </a:r>
            <a:endParaRPr dirty="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" name="Google Shape;632;p41">
            <a:extLst>
              <a:ext uri="{FF2B5EF4-FFF2-40B4-BE49-F238E27FC236}">
                <a16:creationId xmlns:a16="http://schemas.microsoft.com/office/drawing/2014/main" id="{6C59C3D8-93B1-405D-A7A9-84998562DA48}"/>
              </a:ext>
            </a:extLst>
          </p:cNvPr>
          <p:cNvSpPr txBox="1"/>
          <p:nvPr/>
        </p:nvSpPr>
        <p:spPr>
          <a:xfrm>
            <a:off x="394545" y="1756390"/>
            <a:ext cx="2069405" cy="30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tr-TR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Hz. Muhammed’in Hayatı</a:t>
            </a:r>
            <a:endParaRPr dirty="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" name="Google Shape;632;p41">
            <a:extLst>
              <a:ext uri="{FF2B5EF4-FFF2-40B4-BE49-F238E27FC236}">
                <a16:creationId xmlns:a16="http://schemas.microsoft.com/office/drawing/2014/main" id="{E1318068-2439-45DB-BB3F-0182ACA10A07}"/>
              </a:ext>
            </a:extLst>
          </p:cNvPr>
          <p:cNvSpPr txBox="1"/>
          <p:nvPr/>
        </p:nvSpPr>
        <p:spPr>
          <a:xfrm>
            <a:off x="630591" y="2079397"/>
            <a:ext cx="1515524" cy="30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tr-TR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Temel Dini Bilgiler</a:t>
            </a:r>
            <a:endParaRPr dirty="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" name="Google Shape;1129;p55">
            <a:extLst>
              <a:ext uri="{FF2B5EF4-FFF2-40B4-BE49-F238E27FC236}">
                <a16:creationId xmlns:a16="http://schemas.microsoft.com/office/drawing/2014/main" id="{57EC1D69-5588-40B7-96FF-D468E4D89BDA}"/>
              </a:ext>
            </a:extLst>
          </p:cNvPr>
          <p:cNvSpPr/>
          <p:nvPr/>
        </p:nvSpPr>
        <p:spPr>
          <a:xfrm>
            <a:off x="3166030" y="3622865"/>
            <a:ext cx="2456226" cy="1168892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1129;p55">
            <a:extLst>
              <a:ext uri="{FF2B5EF4-FFF2-40B4-BE49-F238E27FC236}">
                <a16:creationId xmlns:a16="http://schemas.microsoft.com/office/drawing/2014/main" id="{6DBDA897-B158-481F-A416-2420F74100FF}"/>
              </a:ext>
            </a:extLst>
          </p:cNvPr>
          <p:cNvSpPr/>
          <p:nvPr/>
        </p:nvSpPr>
        <p:spPr>
          <a:xfrm>
            <a:off x="6156134" y="1396715"/>
            <a:ext cx="2303455" cy="1168892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129;p55">
            <a:extLst>
              <a:ext uri="{FF2B5EF4-FFF2-40B4-BE49-F238E27FC236}">
                <a16:creationId xmlns:a16="http://schemas.microsoft.com/office/drawing/2014/main" id="{6F870024-D37F-4BE7-902C-A54628344F6F}"/>
              </a:ext>
            </a:extLst>
          </p:cNvPr>
          <p:cNvSpPr/>
          <p:nvPr/>
        </p:nvSpPr>
        <p:spPr>
          <a:xfrm>
            <a:off x="6198676" y="3622865"/>
            <a:ext cx="2303455" cy="1168892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795;p45">
            <a:extLst>
              <a:ext uri="{FF2B5EF4-FFF2-40B4-BE49-F238E27FC236}">
                <a16:creationId xmlns:a16="http://schemas.microsoft.com/office/drawing/2014/main" id="{845C82E3-F594-4CD6-86D1-E5727E0100A1}"/>
              </a:ext>
            </a:extLst>
          </p:cNvPr>
          <p:cNvGrpSpPr/>
          <p:nvPr/>
        </p:nvGrpSpPr>
        <p:grpSpPr>
          <a:xfrm rot="350284" flipH="1">
            <a:off x="379629" y="1307662"/>
            <a:ext cx="300865" cy="378482"/>
            <a:chOff x="2279175" y="2462338"/>
            <a:chExt cx="376175" cy="449125"/>
          </a:xfrm>
        </p:grpSpPr>
        <p:sp>
          <p:nvSpPr>
            <p:cNvPr id="64" name="Google Shape;796;p45">
              <a:extLst>
                <a:ext uri="{FF2B5EF4-FFF2-40B4-BE49-F238E27FC236}">
                  <a16:creationId xmlns:a16="http://schemas.microsoft.com/office/drawing/2014/main" id="{73946056-8D16-4405-9690-4032992A1EB7}"/>
                </a:ext>
              </a:extLst>
            </p:cNvPr>
            <p:cNvSpPr/>
            <p:nvPr/>
          </p:nvSpPr>
          <p:spPr>
            <a:xfrm>
              <a:off x="2279175" y="2665988"/>
              <a:ext cx="210525" cy="245475"/>
            </a:xfrm>
            <a:custGeom>
              <a:avLst/>
              <a:gdLst/>
              <a:ahLst/>
              <a:cxnLst/>
              <a:rect l="l" t="t" r="r" b="b"/>
              <a:pathLst>
                <a:path w="8421" h="9819" extrusionOk="0">
                  <a:moveTo>
                    <a:pt x="6688" y="0"/>
                  </a:moveTo>
                  <a:cubicBezTo>
                    <a:pt x="183" y="8390"/>
                    <a:pt x="1" y="9818"/>
                    <a:pt x="1824" y="7843"/>
                  </a:cubicBezTo>
                  <a:cubicBezTo>
                    <a:pt x="3679" y="5867"/>
                    <a:pt x="8420" y="152"/>
                    <a:pt x="8420" y="1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97;p45">
              <a:extLst>
                <a:ext uri="{FF2B5EF4-FFF2-40B4-BE49-F238E27FC236}">
                  <a16:creationId xmlns:a16="http://schemas.microsoft.com/office/drawing/2014/main" id="{B8C076DD-3781-413F-98D3-02279FC4BCA4}"/>
                </a:ext>
              </a:extLst>
            </p:cNvPr>
            <p:cNvSpPr/>
            <p:nvPr/>
          </p:nvSpPr>
          <p:spPr>
            <a:xfrm>
              <a:off x="2342250" y="2564163"/>
              <a:ext cx="243200" cy="216600"/>
            </a:xfrm>
            <a:custGeom>
              <a:avLst/>
              <a:gdLst/>
              <a:ahLst/>
              <a:cxnLst/>
              <a:rect l="l" t="t" r="r" b="b"/>
              <a:pathLst>
                <a:path w="9728" h="8664" extrusionOk="0">
                  <a:moveTo>
                    <a:pt x="1064" y="1399"/>
                  </a:moveTo>
                  <a:cubicBezTo>
                    <a:pt x="2128" y="0"/>
                    <a:pt x="4712" y="183"/>
                    <a:pt x="6809" y="1794"/>
                  </a:cubicBezTo>
                  <a:cubicBezTo>
                    <a:pt x="8907" y="3374"/>
                    <a:pt x="9727" y="5836"/>
                    <a:pt x="8663" y="7265"/>
                  </a:cubicBezTo>
                  <a:cubicBezTo>
                    <a:pt x="7599" y="8663"/>
                    <a:pt x="5016" y="8481"/>
                    <a:pt x="2949" y="6870"/>
                  </a:cubicBezTo>
                  <a:cubicBezTo>
                    <a:pt x="852" y="5229"/>
                    <a:pt x="1" y="2797"/>
                    <a:pt x="1064" y="13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98;p45">
              <a:extLst>
                <a:ext uri="{FF2B5EF4-FFF2-40B4-BE49-F238E27FC236}">
                  <a16:creationId xmlns:a16="http://schemas.microsoft.com/office/drawing/2014/main" id="{15ED61BC-BE35-4226-B811-F559FED83308}"/>
                </a:ext>
              </a:extLst>
            </p:cNvPr>
            <p:cNvSpPr/>
            <p:nvPr/>
          </p:nvSpPr>
          <p:spPr>
            <a:xfrm>
              <a:off x="2405325" y="2462338"/>
              <a:ext cx="250025" cy="260675"/>
            </a:xfrm>
            <a:custGeom>
              <a:avLst/>
              <a:gdLst/>
              <a:ahLst/>
              <a:cxnLst/>
              <a:rect l="l" t="t" r="r" b="b"/>
              <a:pathLst>
                <a:path w="10001" h="10427" extrusionOk="0">
                  <a:moveTo>
                    <a:pt x="578" y="6536"/>
                  </a:moveTo>
                  <a:cubicBezTo>
                    <a:pt x="1125" y="5776"/>
                    <a:pt x="4317" y="0"/>
                    <a:pt x="7143" y="2159"/>
                  </a:cubicBezTo>
                  <a:cubicBezTo>
                    <a:pt x="10001" y="4347"/>
                    <a:pt x="5198" y="8906"/>
                    <a:pt x="4590" y="9666"/>
                  </a:cubicBezTo>
                  <a:cubicBezTo>
                    <a:pt x="4013" y="10426"/>
                    <a:pt x="2645" y="10305"/>
                    <a:pt x="1520" y="9453"/>
                  </a:cubicBezTo>
                  <a:cubicBezTo>
                    <a:pt x="426" y="8602"/>
                    <a:pt x="0" y="7295"/>
                    <a:pt x="578" y="65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99;p45">
              <a:extLst>
                <a:ext uri="{FF2B5EF4-FFF2-40B4-BE49-F238E27FC236}">
                  <a16:creationId xmlns:a16="http://schemas.microsoft.com/office/drawing/2014/main" id="{A6F83E0A-16F0-47B7-B668-3B25BBCA8377}"/>
                </a:ext>
              </a:extLst>
            </p:cNvPr>
            <p:cNvSpPr/>
            <p:nvPr/>
          </p:nvSpPr>
          <p:spPr>
            <a:xfrm>
              <a:off x="2457750" y="2473738"/>
              <a:ext cx="188475" cy="167950"/>
            </a:xfrm>
            <a:custGeom>
              <a:avLst/>
              <a:gdLst/>
              <a:ahLst/>
              <a:cxnLst/>
              <a:rect l="l" t="t" r="r" b="b"/>
              <a:pathLst>
                <a:path w="7539" h="6718" extrusionOk="0">
                  <a:moveTo>
                    <a:pt x="821" y="1095"/>
                  </a:moveTo>
                  <a:cubicBezTo>
                    <a:pt x="1672" y="0"/>
                    <a:pt x="3679" y="152"/>
                    <a:pt x="5259" y="1399"/>
                  </a:cubicBezTo>
                  <a:cubicBezTo>
                    <a:pt x="6901" y="2675"/>
                    <a:pt x="7539" y="4560"/>
                    <a:pt x="6718" y="5624"/>
                  </a:cubicBezTo>
                  <a:cubicBezTo>
                    <a:pt x="5867" y="6718"/>
                    <a:pt x="3861" y="6566"/>
                    <a:pt x="2280" y="5320"/>
                  </a:cubicBezTo>
                  <a:cubicBezTo>
                    <a:pt x="639" y="4104"/>
                    <a:pt x="1" y="2219"/>
                    <a:pt x="821" y="10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00;p45">
              <a:extLst>
                <a:ext uri="{FF2B5EF4-FFF2-40B4-BE49-F238E27FC236}">
                  <a16:creationId xmlns:a16="http://schemas.microsoft.com/office/drawing/2014/main" id="{716795B9-3CCB-414D-90E3-94A5E7DB01CA}"/>
                </a:ext>
              </a:extLst>
            </p:cNvPr>
            <p:cNvSpPr/>
            <p:nvPr/>
          </p:nvSpPr>
          <p:spPr>
            <a:xfrm>
              <a:off x="2451675" y="2614313"/>
              <a:ext cx="127700" cy="107175"/>
            </a:xfrm>
            <a:custGeom>
              <a:avLst/>
              <a:gdLst/>
              <a:ahLst/>
              <a:cxnLst/>
              <a:rect l="l" t="t" r="r" b="b"/>
              <a:pathLst>
                <a:path w="5108" h="4287" extrusionOk="0">
                  <a:moveTo>
                    <a:pt x="2827" y="92"/>
                  </a:moveTo>
                  <a:cubicBezTo>
                    <a:pt x="2371" y="882"/>
                    <a:pt x="1763" y="1612"/>
                    <a:pt x="1247" y="2219"/>
                  </a:cubicBezTo>
                  <a:cubicBezTo>
                    <a:pt x="760" y="2767"/>
                    <a:pt x="396" y="3192"/>
                    <a:pt x="244" y="3374"/>
                  </a:cubicBezTo>
                  <a:cubicBezTo>
                    <a:pt x="153" y="3466"/>
                    <a:pt x="92" y="3587"/>
                    <a:pt x="1" y="3618"/>
                  </a:cubicBezTo>
                  <a:cubicBezTo>
                    <a:pt x="92" y="3648"/>
                    <a:pt x="183" y="3739"/>
                    <a:pt x="274" y="3770"/>
                  </a:cubicBezTo>
                  <a:cubicBezTo>
                    <a:pt x="1247" y="4286"/>
                    <a:pt x="2280" y="4256"/>
                    <a:pt x="2767" y="3618"/>
                  </a:cubicBezTo>
                  <a:cubicBezTo>
                    <a:pt x="2979" y="3374"/>
                    <a:pt x="3618" y="2706"/>
                    <a:pt x="4286" y="1855"/>
                  </a:cubicBezTo>
                  <a:cubicBezTo>
                    <a:pt x="4560" y="1520"/>
                    <a:pt x="4864" y="1125"/>
                    <a:pt x="5107" y="760"/>
                  </a:cubicBezTo>
                  <a:cubicBezTo>
                    <a:pt x="4408" y="730"/>
                    <a:pt x="3618" y="457"/>
                    <a:pt x="2888" y="1"/>
                  </a:cubicBezTo>
                  <a:cubicBezTo>
                    <a:pt x="2858" y="1"/>
                    <a:pt x="2858" y="31"/>
                    <a:pt x="2827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01;p45">
              <a:extLst>
                <a:ext uri="{FF2B5EF4-FFF2-40B4-BE49-F238E27FC236}">
                  <a16:creationId xmlns:a16="http://schemas.microsoft.com/office/drawing/2014/main" id="{356A22D7-3CAC-4D3C-949F-7BD7C925DE9E}"/>
                </a:ext>
              </a:extLst>
            </p:cNvPr>
            <p:cNvSpPr/>
            <p:nvPr/>
          </p:nvSpPr>
          <p:spPr>
            <a:xfrm>
              <a:off x="2493475" y="2495763"/>
              <a:ext cx="126150" cy="110975"/>
            </a:xfrm>
            <a:custGeom>
              <a:avLst/>
              <a:gdLst/>
              <a:ahLst/>
              <a:cxnLst/>
              <a:rect l="l" t="t" r="r" b="b"/>
              <a:pathLst>
                <a:path w="5046" h="4439" extrusionOk="0">
                  <a:moveTo>
                    <a:pt x="578" y="730"/>
                  </a:moveTo>
                  <a:cubicBezTo>
                    <a:pt x="1155" y="1"/>
                    <a:pt x="2462" y="62"/>
                    <a:pt x="3526" y="913"/>
                  </a:cubicBezTo>
                  <a:cubicBezTo>
                    <a:pt x="4651" y="1733"/>
                    <a:pt x="5046" y="3010"/>
                    <a:pt x="4499" y="3709"/>
                  </a:cubicBezTo>
                  <a:cubicBezTo>
                    <a:pt x="3921" y="4439"/>
                    <a:pt x="2584" y="4378"/>
                    <a:pt x="1520" y="3527"/>
                  </a:cubicBezTo>
                  <a:cubicBezTo>
                    <a:pt x="426" y="2706"/>
                    <a:pt x="0" y="1429"/>
                    <a:pt x="578" y="7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0" name="Google Shape;1270;p58"/>
          <p:cNvGrpSpPr/>
          <p:nvPr/>
        </p:nvGrpSpPr>
        <p:grpSpPr>
          <a:xfrm rot="148811">
            <a:off x="8316432" y="4408462"/>
            <a:ext cx="371396" cy="375435"/>
            <a:chOff x="2079900" y="3077638"/>
            <a:chExt cx="367775" cy="382800"/>
          </a:xfrm>
        </p:grpSpPr>
        <p:sp>
          <p:nvSpPr>
            <p:cNvPr id="1272" name="Google Shape;1272;p5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632;p41">
            <a:extLst>
              <a:ext uri="{FF2B5EF4-FFF2-40B4-BE49-F238E27FC236}">
                <a16:creationId xmlns:a16="http://schemas.microsoft.com/office/drawing/2014/main" id="{EE0B8A3E-932A-4A93-87C2-1AAF09306629}"/>
              </a:ext>
            </a:extLst>
          </p:cNvPr>
          <p:cNvSpPr txBox="1"/>
          <p:nvPr/>
        </p:nvSpPr>
        <p:spPr>
          <a:xfrm>
            <a:off x="3740651" y="3645544"/>
            <a:ext cx="1662698" cy="30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tr-TR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Bilim Uygulamaları</a:t>
            </a:r>
            <a:endParaRPr dirty="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" name="Google Shape;632;p41">
            <a:extLst>
              <a:ext uri="{FF2B5EF4-FFF2-40B4-BE49-F238E27FC236}">
                <a16:creationId xmlns:a16="http://schemas.microsoft.com/office/drawing/2014/main" id="{6723A48C-9C45-493B-B044-60C5F3E23DFE}"/>
              </a:ext>
            </a:extLst>
          </p:cNvPr>
          <p:cNvSpPr txBox="1"/>
          <p:nvPr/>
        </p:nvSpPr>
        <p:spPr>
          <a:xfrm>
            <a:off x="3537195" y="3871169"/>
            <a:ext cx="2229667" cy="30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tr-TR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Matematik Uygulamaları </a:t>
            </a:r>
            <a:endParaRPr dirty="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" name="Google Shape;632;p41">
            <a:extLst>
              <a:ext uri="{FF2B5EF4-FFF2-40B4-BE49-F238E27FC236}">
                <a16:creationId xmlns:a16="http://schemas.microsoft.com/office/drawing/2014/main" id="{F6028A1F-ABF2-4616-8FC8-96EDEEEBDAE1}"/>
              </a:ext>
            </a:extLst>
          </p:cNvPr>
          <p:cNvSpPr txBox="1"/>
          <p:nvPr/>
        </p:nvSpPr>
        <p:spPr>
          <a:xfrm>
            <a:off x="3863878" y="4054350"/>
            <a:ext cx="1266189" cy="30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tr-TR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Çevre Eğitimi</a:t>
            </a:r>
            <a:endParaRPr dirty="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" name="Google Shape;632;p41">
            <a:extLst>
              <a:ext uri="{FF2B5EF4-FFF2-40B4-BE49-F238E27FC236}">
                <a16:creationId xmlns:a16="http://schemas.microsoft.com/office/drawing/2014/main" id="{A577521C-DF37-4383-92DC-3966DAEC49E4}"/>
              </a:ext>
            </a:extLst>
          </p:cNvPr>
          <p:cNvSpPr txBox="1"/>
          <p:nvPr/>
        </p:nvSpPr>
        <p:spPr>
          <a:xfrm>
            <a:off x="3279609" y="4255130"/>
            <a:ext cx="2370276" cy="30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tr-TR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Bilişim Teknolojileri ve Yazılım</a:t>
            </a:r>
            <a:endParaRPr dirty="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39" name="Google Shape;6599;p80">
            <a:extLst>
              <a:ext uri="{FF2B5EF4-FFF2-40B4-BE49-F238E27FC236}">
                <a16:creationId xmlns:a16="http://schemas.microsoft.com/office/drawing/2014/main" id="{41149F68-6EA3-4830-AA70-C3A750827DCA}"/>
              </a:ext>
            </a:extLst>
          </p:cNvPr>
          <p:cNvGrpSpPr/>
          <p:nvPr/>
        </p:nvGrpSpPr>
        <p:grpSpPr>
          <a:xfrm>
            <a:off x="3284146" y="3589547"/>
            <a:ext cx="311899" cy="339253"/>
            <a:chOff x="2104275" y="3806450"/>
            <a:chExt cx="442975" cy="481825"/>
          </a:xfrm>
          <a:solidFill>
            <a:schemeClr val="accent1"/>
          </a:solidFill>
        </p:grpSpPr>
        <p:sp>
          <p:nvSpPr>
            <p:cNvPr id="140" name="Google Shape;6600;p80">
              <a:extLst>
                <a:ext uri="{FF2B5EF4-FFF2-40B4-BE49-F238E27FC236}">
                  <a16:creationId xmlns:a16="http://schemas.microsoft.com/office/drawing/2014/main" id="{84A5AAA5-CF76-4994-9170-15517AE3987C}"/>
                </a:ext>
              </a:extLst>
            </p:cNvPr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1" name="Google Shape;6601;p80">
              <a:extLst>
                <a:ext uri="{FF2B5EF4-FFF2-40B4-BE49-F238E27FC236}">
                  <a16:creationId xmlns:a16="http://schemas.microsoft.com/office/drawing/2014/main" id="{063B9230-2DCD-422A-8A10-5EF71DFA1060}"/>
                </a:ext>
              </a:extLst>
            </p:cNvPr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42" name="Google Shape;1736;p69">
            <a:extLst>
              <a:ext uri="{FF2B5EF4-FFF2-40B4-BE49-F238E27FC236}">
                <a16:creationId xmlns:a16="http://schemas.microsoft.com/office/drawing/2014/main" id="{53F3E216-4FE6-4198-89E4-FE74DFD4A45A}"/>
              </a:ext>
            </a:extLst>
          </p:cNvPr>
          <p:cNvGrpSpPr/>
          <p:nvPr/>
        </p:nvGrpSpPr>
        <p:grpSpPr>
          <a:xfrm>
            <a:off x="3374267" y="1312805"/>
            <a:ext cx="803564" cy="363001"/>
            <a:chOff x="3096825" y="802738"/>
            <a:chExt cx="1413425" cy="882250"/>
          </a:xfrm>
        </p:grpSpPr>
        <p:sp>
          <p:nvSpPr>
            <p:cNvPr id="143" name="Google Shape;1737;p69">
              <a:extLst>
                <a:ext uri="{FF2B5EF4-FFF2-40B4-BE49-F238E27FC236}">
                  <a16:creationId xmlns:a16="http://schemas.microsoft.com/office/drawing/2014/main" id="{4894FFE5-27A1-44AF-A6DD-FE5BB429C0C4}"/>
                </a:ext>
              </a:extLst>
            </p:cNvPr>
            <p:cNvSpPr/>
            <p:nvPr/>
          </p:nvSpPr>
          <p:spPr>
            <a:xfrm>
              <a:off x="3096825" y="1142413"/>
              <a:ext cx="418725" cy="542575"/>
            </a:xfrm>
            <a:custGeom>
              <a:avLst/>
              <a:gdLst/>
              <a:ahLst/>
              <a:cxnLst/>
              <a:rect l="l" t="t" r="r" b="b"/>
              <a:pathLst>
                <a:path w="16749" h="21703" extrusionOk="0">
                  <a:moveTo>
                    <a:pt x="16536" y="18116"/>
                  </a:moveTo>
                  <a:cubicBezTo>
                    <a:pt x="16384" y="17326"/>
                    <a:pt x="16171" y="16505"/>
                    <a:pt x="15989" y="15715"/>
                  </a:cubicBezTo>
                  <a:cubicBezTo>
                    <a:pt x="15806" y="14955"/>
                    <a:pt x="15624" y="14225"/>
                    <a:pt x="15472" y="13466"/>
                  </a:cubicBezTo>
                  <a:cubicBezTo>
                    <a:pt x="15016" y="11551"/>
                    <a:pt x="14438" y="9605"/>
                    <a:pt x="13861" y="7660"/>
                  </a:cubicBezTo>
                  <a:cubicBezTo>
                    <a:pt x="13405" y="6079"/>
                    <a:pt x="12919" y="4469"/>
                    <a:pt x="12432" y="2888"/>
                  </a:cubicBezTo>
                  <a:cubicBezTo>
                    <a:pt x="12068" y="1733"/>
                    <a:pt x="11429" y="213"/>
                    <a:pt x="10061" y="92"/>
                  </a:cubicBezTo>
                  <a:cubicBezTo>
                    <a:pt x="8694" y="0"/>
                    <a:pt x="7873" y="1277"/>
                    <a:pt x="7326" y="2310"/>
                  </a:cubicBezTo>
                  <a:cubicBezTo>
                    <a:pt x="6536" y="3830"/>
                    <a:pt x="5745" y="5350"/>
                    <a:pt x="4985" y="6900"/>
                  </a:cubicBezTo>
                  <a:cubicBezTo>
                    <a:pt x="4104" y="8693"/>
                    <a:pt x="3192" y="10517"/>
                    <a:pt x="2402" y="12341"/>
                  </a:cubicBezTo>
                  <a:cubicBezTo>
                    <a:pt x="2098" y="13010"/>
                    <a:pt x="1794" y="13739"/>
                    <a:pt x="1490" y="14438"/>
                  </a:cubicBezTo>
                  <a:cubicBezTo>
                    <a:pt x="1186" y="15198"/>
                    <a:pt x="821" y="15958"/>
                    <a:pt x="578" y="16748"/>
                  </a:cubicBezTo>
                  <a:cubicBezTo>
                    <a:pt x="365" y="17295"/>
                    <a:pt x="122" y="18025"/>
                    <a:pt x="61" y="18633"/>
                  </a:cubicBezTo>
                  <a:cubicBezTo>
                    <a:pt x="0" y="19666"/>
                    <a:pt x="791" y="20457"/>
                    <a:pt x="1733" y="20548"/>
                  </a:cubicBezTo>
                  <a:cubicBezTo>
                    <a:pt x="2918" y="20639"/>
                    <a:pt x="3709" y="19849"/>
                    <a:pt x="4225" y="18876"/>
                  </a:cubicBezTo>
                  <a:cubicBezTo>
                    <a:pt x="4681" y="17995"/>
                    <a:pt x="5046" y="17083"/>
                    <a:pt x="5472" y="16201"/>
                  </a:cubicBezTo>
                  <a:cubicBezTo>
                    <a:pt x="6566" y="16323"/>
                    <a:pt x="7630" y="16384"/>
                    <a:pt x="8724" y="16505"/>
                  </a:cubicBezTo>
                  <a:lnTo>
                    <a:pt x="11703" y="16748"/>
                  </a:lnTo>
                  <a:lnTo>
                    <a:pt x="12493" y="19575"/>
                  </a:lnTo>
                  <a:cubicBezTo>
                    <a:pt x="12797" y="20639"/>
                    <a:pt x="13496" y="21551"/>
                    <a:pt x="14651" y="21642"/>
                  </a:cubicBezTo>
                  <a:cubicBezTo>
                    <a:pt x="15654" y="21703"/>
                    <a:pt x="16566" y="21064"/>
                    <a:pt x="16627" y="20092"/>
                  </a:cubicBezTo>
                  <a:cubicBezTo>
                    <a:pt x="16749" y="19484"/>
                    <a:pt x="16627" y="18724"/>
                    <a:pt x="16536" y="18116"/>
                  </a:cubicBezTo>
                  <a:close/>
                  <a:moveTo>
                    <a:pt x="9150" y="12219"/>
                  </a:moveTo>
                  <a:cubicBezTo>
                    <a:pt x="8542" y="12189"/>
                    <a:pt x="7964" y="12159"/>
                    <a:pt x="7356" y="12098"/>
                  </a:cubicBezTo>
                  <a:cubicBezTo>
                    <a:pt x="8055" y="10517"/>
                    <a:pt x="8785" y="8876"/>
                    <a:pt x="9423" y="7295"/>
                  </a:cubicBezTo>
                  <a:cubicBezTo>
                    <a:pt x="9758" y="8997"/>
                    <a:pt x="10183" y="10700"/>
                    <a:pt x="10609" y="12402"/>
                  </a:cubicBezTo>
                  <a:cubicBezTo>
                    <a:pt x="10092" y="12341"/>
                    <a:pt x="9636" y="12311"/>
                    <a:pt x="9150" y="12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738;p69">
              <a:extLst>
                <a:ext uri="{FF2B5EF4-FFF2-40B4-BE49-F238E27FC236}">
                  <a16:creationId xmlns:a16="http://schemas.microsoft.com/office/drawing/2014/main" id="{716D8A6E-A419-4B58-AB8D-B83B49B2D0B4}"/>
                </a:ext>
              </a:extLst>
            </p:cNvPr>
            <p:cNvSpPr/>
            <p:nvPr/>
          </p:nvSpPr>
          <p:spPr>
            <a:xfrm>
              <a:off x="3454725" y="802738"/>
              <a:ext cx="474200" cy="632250"/>
            </a:xfrm>
            <a:custGeom>
              <a:avLst/>
              <a:gdLst/>
              <a:ahLst/>
              <a:cxnLst/>
              <a:rect l="l" t="t" r="r" b="b"/>
              <a:pathLst>
                <a:path w="18968" h="25290" extrusionOk="0">
                  <a:moveTo>
                    <a:pt x="18694" y="15776"/>
                  </a:moveTo>
                  <a:cubicBezTo>
                    <a:pt x="18390" y="13618"/>
                    <a:pt x="17053" y="11642"/>
                    <a:pt x="15138" y="10761"/>
                  </a:cubicBezTo>
                  <a:cubicBezTo>
                    <a:pt x="16232" y="9514"/>
                    <a:pt x="16567" y="7843"/>
                    <a:pt x="16354" y="6049"/>
                  </a:cubicBezTo>
                  <a:cubicBezTo>
                    <a:pt x="16141" y="4803"/>
                    <a:pt x="15746" y="3587"/>
                    <a:pt x="14895" y="2584"/>
                  </a:cubicBezTo>
                  <a:cubicBezTo>
                    <a:pt x="12767" y="122"/>
                    <a:pt x="9089" y="1"/>
                    <a:pt x="6110" y="426"/>
                  </a:cubicBezTo>
                  <a:cubicBezTo>
                    <a:pt x="4044" y="700"/>
                    <a:pt x="1399" y="1308"/>
                    <a:pt x="457" y="3435"/>
                  </a:cubicBezTo>
                  <a:cubicBezTo>
                    <a:pt x="31" y="4378"/>
                    <a:pt x="1" y="5441"/>
                    <a:pt x="92" y="6475"/>
                  </a:cubicBezTo>
                  <a:cubicBezTo>
                    <a:pt x="153" y="8147"/>
                    <a:pt x="396" y="9879"/>
                    <a:pt x="578" y="11551"/>
                  </a:cubicBezTo>
                  <a:cubicBezTo>
                    <a:pt x="700" y="12402"/>
                    <a:pt x="791" y="13253"/>
                    <a:pt x="913" y="14104"/>
                  </a:cubicBezTo>
                  <a:cubicBezTo>
                    <a:pt x="913" y="14226"/>
                    <a:pt x="943" y="14378"/>
                    <a:pt x="943" y="14499"/>
                  </a:cubicBezTo>
                  <a:cubicBezTo>
                    <a:pt x="1095" y="15654"/>
                    <a:pt x="1308" y="16870"/>
                    <a:pt x="1490" y="18056"/>
                  </a:cubicBezTo>
                  <a:cubicBezTo>
                    <a:pt x="1642" y="18967"/>
                    <a:pt x="1794" y="19910"/>
                    <a:pt x="2007" y="20822"/>
                  </a:cubicBezTo>
                  <a:cubicBezTo>
                    <a:pt x="2250" y="21825"/>
                    <a:pt x="2554" y="22858"/>
                    <a:pt x="3223" y="23648"/>
                  </a:cubicBezTo>
                  <a:cubicBezTo>
                    <a:pt x="4682" y="25290"/>
                    <a:pt x="7235" y="25138"/>
                    <a:pt x="9150" y="24864"/>
                  </a:cubicBezTo>
                  <a:cubicBezTo>
                    <a:pt x="12007" y="24469"/>
                    <a:pt x="15138" y="23496"/>
                    <a:pt x="17053" y="21277"/>
                  </a:cubicBezTo>
                  <a:cubicBezTo>
                    <a:pt x="18360" y="19758"/>
                    <a:pt x="18968" y="17782"/>
                    <a:pt x="18694" y="15776"/>
                  </a:cubicBezTo>
                  <a:close/>
                  <a:moveTo>
                    <a:pt x="5016" y="6809"/>
                  </a:moveTo>
                  <a:cubicBezTo>
                    <a:pt x="4986" y="6596"/>
                    <a:pt x="4955" y="6292"/>
                    <a:pt x="5016" y="6049"/>
                  </a:cubicBezTo>
                  <a:cubicBezTo>
                    <a:pt x="5199" y="5441"/>
                    <a:pt x="6658" y="5229"/>
                    <a:pt x="7174" y="5137"/>
                  </a:cubicBezTo>
                  <a:cubicBezTo>
                    <a:pt x="8785" y="4925"/>
                    <a:pt x="11126" y="4925"/>
                    <a:pt x="11430" y="6961"/>
                  </a:cubicBezTo>
                  <a:cubicBezTo>
                    <a:pt x="11490" y="7387"/>
                    <a:pt x="11430" y="7751"/>
                    <a:pt x="11247" y="8147"/>
                  </a:cubicBezTo>
                  <a:cubicBezTo>
                    <a:pt x="10579" y="9423"/>
                    <a:pt x="8299" y="9970"/>
                    <a:pt x="6961" y="10153"/>
                  </a:cubicBezTo>
                  <a:cubicBezTo>
                    <a:pt x="6810" y="10183"/>
                    <a:pt x="6658" y="10183"/>
                    <a:pt x="6506" y="10244"/>
                  </a:cubicBezTo>
                  <a:cubicBezTo>
                    <a:pt x="6171" y="10274"/>
                    <a:pt x="5867" y="10305"/>
                    <a:pt x="5502" y="10335"/>
                  </a:cubicBezTo>
                  <a:close/>
                  <a:moveTo>
                    <a:pt x="9241" y="20031"/>
                  </a:moveTo>
                  <a:cubicBezTo>
                    <a:pt x="8755" y="20122"/>
                    <a:pt x="7539" y="20274"/>
                    <a:pt x="7113" y="19879"/>
                  </a:cubicBezTo>
                  <a:cubicBezTo>
                    <a:pt x="6779" y="19575"/>
                    <a:pt x="6597" y="18694"/>
                    <a:pt x="6566" y="18238"/>
                  </a:cubicBezTo>
                  <a:cubicBezTo>
                    <a:pt x="6414" y="17083"/>
                    <a:pt x="6262" y="15897"/>
                    <a:pt x="6202" y="14712"/>
                  </a:cubicBezTo>
                  <a:lnTo>
                    <a:pt x="8603" y="14378"/>
                  </a:lnTo>
                  <a:cubicBezTo>
                    <a:pt x="9879" y="14195"/>
                    <a:pt x="11977" y="14013"/>
                    <a:pt x="13041" y="14864"/>
                  </a:cubicBezTo>
                  <a:cubicBezTo>
                    <a:pt x="13497" y="15259"/>
                    <a:pt x="13709" y="15776"/>
                    <a:pt x="13801" y="16353"/>
                  </a:cubicBezTo>
                  <a:cubicBezTo>
                    <a:pt x="14135" y="18967"/>
                    <a:pt x="11278" y="19758"/>
                    <a:pt x="9241" y="200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739;p69">
              <a:extLst>
                <a:ext uri="{FF2B5EF4-FFF2-40B4-BE49-F238E27FC236}">
                  <a16:creationId xmlns:a16="http://schemas.microsoft.com/office/drawing/2014/main" id="{6962D4DC-CF54-4CDF-91C7-E0DA371F2E43}"/>
                </a:ext>
              </a:extLst>
            </p:cNvPr>
            <p:cNvSpPr/>
            <p:nvPr/>
          </p:nvSpPr>
          <p:spPr>
            <a:xfrm>
              <a:off x="3955500" y="937988"/>
              <a:ext cx="554750" cy="633775"/>
            </a:xfrm>
            <a:custGeom>
              <a:avLst/>
              <a:gdLst/>
              <a:ahLst/>
              <a:cxnLst/>
              <a:rect l="l" t="t" r="r" b="b"/>
              <a:pathLst>
                <a:path w="22190" h="25351" extrusionOk="0">
                  <a:moveTo>
                    <a:pt x="21703" y="17296"/>
                  </a:moveTo>
                  <a:cubicBezTo>
                    <a:pt x="21247" y="16019"/>
                    <a:pt x="20275" y="15381"/>
                    <a:pt x="18998" y="15867"/>
                  </a:cubicBezTo>
                  <a:cubicBezTo>
                    <a:pt x="18147" y="16171"/>
                    <a:pt x="17600" y="17053"/>
                    <a:pt x="17022" y="17661"/>
                  </a:cubicBezTo>
                  <a:cubicBezTo>
                    <a:pt x="16171" y="18603"/>
                    <a:pt x="15229" y="19181"/>
                    <a:pt x="14043" y="19606"/>
                  </a:cubicBezTo>
                  <a:cubicBezTo>
                    <a:pt x="12706" y="20092"/>
                    <a:pt x="11277" y="19940"/>
                    <a:pt x="10031" y="19272"/>
                  </a:cubicBezTo>
                  <a:cubicBezTo>
                    <a:pt x="8238" y="18269"/>
                    <a:pt x="7113" y="16384"/>
                    <a:pt x="6414" y="14500"/>
                  </a:cubicBezTo>
                  <a:cubicBezTo>
                    <a:pt x="5837" y="12919"/>
                    <a:pt x="5624" y="11126"/>
                    <a:pt x="5989" y="9454"/>
                  </a:cubicBezTo>
                  <a:cubicBezTo>
                    <a:pt x="6262" y="8208"/>
                    <a:pt x="6900" y="6962"/>
                    <a:pt x="8056" y="6262"/>
                  </a:cubicBezTo>
                  <a:cubicBezTo>
                    <a:pt x="8268" y="6110"/>
                    <a:pt x="8511" y="5989"/>
                    <a:pt x="8755" y="5928"/>
                  </a:cubicBezTo>
                  <a:cubicBezTo>
                    <a:pt x="9514" y="5655"/>
                    <a:pt x="10366" y="5442"/>
                    <a:pt x="11156" y="5442"/>
                  </a:cubicBezTo>
                  <a:cubicBezTo>
                    <a:pt x="11733" y="5442"/>
                    <a:pt x="12250" y="5503"/>
                    <a:pt x="12828" y="5503"/>
                  </a:cubicBezTo>
                  <a:cubicBezTo>
                    <a:pt x="13223" y="5503"/>
                    <a:pt x="13588" y="5442"/>
                    <a:pt x="13922" y="5320"/>
                  </a:cubicBezTo>
                  <a:cubicBezTo>
                    <a:pt x="15229" y="4864"/>
                    <a:pt x="15685" y="3557"/>
                    <a:pt x="15229" y="2311"/>
                  </a:cubicBezTo>
                  <a:cubicBezTo>
                    <a:pt x="15138" y="2098"/>
                    <a:pt x="15047" y="1855"/>
                    <a:pt x="14895" y="1673"/>
                  </a:cubicBezTo>
                  <a:cubicBezTo>
                    <a:pt x="13588" y="1"/>
                    <a:pt x="10578" y="335"/>
                    <a:pt x="8815" y="761"/>
                  </a:cubicBezTo>
                  <a:cubicBezTo>
                    <a:pt x="8359" y="882"/>
                    <a:pt x="7904" y="1034"/>
                    <a:pt x="7478" y="1186"/>
                  </a:cubicBezTo>
                  <a:cubicBezTo>
                    <a:pt x="6019" y="1703"/>
                    <a:pt x="4712" y="2554"/>
                    <a:pt x="3587" y="3648"/>
                  </a:cubicBezTo>
                  <a:cubicBezTo>
                    <a:pt x="153" y="7174"/>
                    <a:pt x="1" y="12281"/>
                    <a:pt x="1581" y="16719"/>
                  </a:cubicBezTo>
                  <a:cubicBezTo>
                    <a:pt x="2736" y="19819"/>
                    <a:pt x="4742" y="22554"/>
                    <a:pt x="7812" y="24013"/>
                  </a:cubicBezTo>
                  <a:cubicBezTo>
                    <a:pt x="10274" y="25199"/>
                    <a:pt x="13162" y="25351"/>
                    <a:pt x="15746" y="24378"/>
                  </a:cubicBezTo>
                  <a:cubicBezTo>
                    <a:pt x="17539" y="23740"/>
                    <a:pt x="19363" y="22706"/>
                    <a:pt x="20579" y="21247"/>
                  </a:cubicBezTo>
                  <a:cubicBezTo>
                    <a:pt x="21430" y="20123"/>
                    <a:pt x="22190" y="18664"/>
                    <a:pt x="21703" y="172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6594;p80">
            <a:extLst>
              <a:ext uri="{FF2B5EF4-FFF2-40B4-BE49-F238E27FC236}">
                <a16:creationId xmlns:a16="http://schemas.microsoft.com/office/drawing/2014/main" id="{13EEFEB7-ACCA-435C-B99F-D72ADC04D04E}"/>
              </a:ext>
            </a:extLst>
          </p:cNvPr>
          <p:cNvGrpSpPr/>
          <p:nvPr/>
        </p:nvGrpSpPr>
        <p:grpSpPr>
          <a:xfrm>
            <a:off x="2131903" y="3524750"/>
            <a:ext cx="346347" cy="339623"/>
            <a:chOff x="1490050" y="3805975"/>
            <a:chExt cx="491900" cy="482350"/>
          </a:xfrm>
          <a:solidFill>
            <a:schemeClr val="accent2"/>
          </a:solidFill>
        </p:grpSpPr>
        <p:sp>
          <p:nvSpPr>
            <p:cNvPr id="147" name="Google Shape;6595;p80">
              <a:extLst>
                <a:ext uri="{FF2B5EF4-FFF2-40B4-BE49-F238E27FC236}">
                  <a16:creationId xmlns:a16="http://schemas.microsoft.com/office/drawing/2014/main" id="{6F00BEDE-6D26-4B7B-B42B-D85C2FD4A965}"/>
                </a:ext>
              </a:extLst>
            </p:cNvPr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8" name="Google Shape;6596;p80">
              <a:extLst>
                <a:ext uri="{FF2B5EF4-FFF2-40B4-BE49-F238E27FC236}">
                  <a16:creationId xmlns:a16="http://schemas.microsoft.com/office/drawing/2014/main" id="{92BC9C82-28CA-4F22-A3EE-5ED8353155E6}"/>
                </a:ext>
              </a:extLst>
            </p:cNvPr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9" name="Google Shape;6597;p80">
              <a:extLst>
                <a:ext uri="{FF2B5EF4-FFF2-40B4-BE49-F238E27FC236}">
                  <a16:creationId xmlns:a16="http://schemas.microsoft.com/office/drawing/2014/main" id="{636884A9-02AD-4A4D-BC3B-DABD4FE6F1FE}"/>
                </a:ext>
              </a:extLst>
            </p:cNvPr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0" name="Google Shape;6598;p80">
              <a:extLst>
                <a:ext uri="{FF2B5EF4-FFF2-40B4-BE49-F238E27FC236}">
                  <a16:creationId xmlns:a16="http://schemas.microsoft.com/office/drawing/2014/main" id="{CB94AEF3-134D-4346-A319-DED1BFCFB6D8}"/>
                </a:ext>
              </a:extLst>
            </p:cNvPr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0" name="Google Shape;632;p41">
            <a:extLst>
              <a:ext uri="{FF2B5EF4-FFF2-40B4-BE49-F238E27FC236}">
                <a16:creationId xmlns:a16="http://schemas.microsoft.com/office/drawing/2014/main" id="{8008FDD4-1CAC-4044-BC53-F143321773E5}"/>
              </a:ext>
            </a:extLst>
          </p:cNvPr>
          <p:cNvSpPr txBox="1"/>
          <p:nvPr/>
        </p:nvSpPr>
        <p:spPr>
          <a:xfrm>
            <a:off x="6672937" y="1346301"/>
            <a:ext cx="1443926" cy="30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tr-TR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Görsel Sanatlar</a:t>
            </a:r>
            <a:endParaRPr dirty="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" name="Google Shape;632;p41">
            <a:extLst>
              <a:ext uri="{FF2B5EF4-FFF2-40B4-BE49-F238E27FC236}">
                <a16:creationId xmlns:a16="http://schemas.microsoft.com/office/drawing/2014/main" id="{41C5C411-EDBC-45B1-B43F-4E8A3F543231}"/>
              </a:ext>
            </a:extLst>
          </p:cNvPr>
          <p:cNvSpPr txBox="1"/>
          <p:nvPr/>
        </p:nvSpPr>
        <p:spPr>
          <a:xfrm>
            <a:off x="6990641" y="1527168"/>
            <a:ext cx="808518" cy="30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tr-TR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Müzik</a:t>
            </a:r>
            <a:endParaRPr dirty="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" name="Google Shape;632;p41">
            <a:extLst>
              <a:ext uri="{FF2B5EF4-FFF2-40B4-BE49-F238E27FC236}">
                <a16:creationId xmlns:a16="http://schemas.microsoft.com/office/drawing/2014/main" id="{9819E399-544E-4FFF-AF8C-09909ED186B4}"/>
              </a:ext>
            </a:extLst>
          </p:cNvPr>
          <p:cNvSpPr txBox="1"/>
          <p:nvPr/>
        </p:nvSpPr>
        <p:spPr>
          <a:xfrm>
            <a:off x="6366165" y="1737445"/>
            <a:ext cx="1978448" cy="30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tr-TR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  Spor ve Fiziki Etkinlikler</a:t>
            </a:r>
            <a:endParaRPr dirty="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" name="Google Shape;632;p41">
            <a:extLst>
              <a:ext uri="{FF2B5EF4-FFF2-40B4-BE49-F238E27FC236}">
                <a16:creationId xmlns:a16="http://schemas.microsoft.com/office/drawing/2014/main" id="{E57B99C8-C489-4589-A720-23F4242FEDF7}"/>
              </a:ext>
            </a:extLst>
          </p:cNvPr>
          <p:cNvSpPr txBox="1"/>
          <p:nvPr/>
        </p:nvSpPr>
        <p:spPr>
          <a:xfrm>
            <a:off x="6990641" y="1937383"/>
            <a:ext cx="808518" cy="30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tr-TR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Drama</a:t>
            </a:r>
            <a:endParaRPr dirty="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" name="Google Shape;632;p41">
            <a:extLst>
              <a:ext uri="{FF2B5EF4-FFF2-40B4-BE49-F238E27FC236}">
                <a16:creationId xmlns:a16="http://schemas.microsoft.com/office/drawing/2014/main" id="{41339683-2160-4C83-8D5A-E9E86F7E2544}"/>
              </a:ext>
            </a:extLst>
          </p:cNvPr>
          <p:cNvSpPr txBox="1"/>
          <p:nvPr/>
        </p:nvSpPr>
        <p:spPr>
          <a:xfrm>
            <a:off x="6806704" y="2152667"/>
            <a:ext cx="1227087" cy="30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tr-TR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Zeka Oyunları</a:t>
            </a:r>
            <a:endParaRPr dirty="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56" name="Google Shape;8602;p84">
            <a:extLst>
              <a:ext uri="{FF2B5EF4-FFF2-40B4-BE49-F238E27FC236}">
                <a16:creationId xmlns:a16="http://schemas.microsoft.com/office/drawing/2014/main" id="{768E7604-2BCC-4734-9233-C37FCCBFF208}"/>
              </a:ext>
            </a:extLst>
          </p:cNvPr>
          <p:cNvGrpSpPr/>
          <p:nvPr/>
        </p:nvGrpSpPr>
        <p:grpSpPr>
          <a:xfrm rot="19161823">
            <a:off x="6322670" y="1364257"/>
            <a:ext cx="299118" cy="356257"/>
            <a:chOff x="-13512225" y="3211525"/>
            <a:chExt cx="353675" cy="353675"/>
          </a:xfrm>
          <a:solidFill>
            <a:schemeClr val="accent1"/>
          </a:solidFill>
        </p:grpSpPr>
        <p:sp>
          <p:nvSpPr>
            <p:cNvPr id="157" name="Google Shape;8603;p84">
              <a:extLst>
                <a:ext uri="{FF2B5EF4-FFF2-40B4-BE49-F238E27FC236}">
                  <a16:creationId xmlns:a16="http://schemas.microsoft.com/office/drawing/2014/main" id="{01BC8555-61E7-40E5-88AF-551ED5F26EF5}"/>
                </a:ext>
              </a:extLst>
            </p:cNvPr>
            <p:cNvSpPr/>
            <p:nvPr/>
          </p:nvSpPr>
          <p:spPr>
            <a:xfrm>
              <a:off x="-13283825" y="3482475"/>
              <a:ext cx="125275" cy="82725"/>
            </a:xfrm>
            <a:custGeom>
              <a:avLst/>
              <a:gdLst/>
              <a:ahLst/>
              <a:cxnLst/>
              <a:rect l="l" t="t" r="r" b="b"/>
              <a:pathLst>
                <a:path w="5011" h="3309" extrusionOk="0">
                  <a:moveTo>
                    <a:pt x="1671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1" y="3308"/>
                  </a:cubicBezTo>
                  <a:cubicBezTo>
                    <a:pt x="2269" y="3308"/>
                    <a:pt x="2584" y="3056"/>
                    <a:pt x="4790" y="1985"/>
                  </a:cubicBezTo>
                  <a:cubicBezTo>
                    <a:pt x="4884" y="1953"/>
                    <a:pt x="5010" y="1796"/>
                    <a:pt x="5010" y="1638"/>
                  </a:cubicBezTo>
                  <a:cubicBezTo>
                    <a:pt x="5010" y="1481"/>
                    <a:pt x="4947" y="1323"/>
                    <a:pt x="4790" y="1292"/>
                  </a:cubicBezTo>
                  <a:cubicBezTo>
                    <a:pt x="2584" y="221"/>
                    <a:pt x="2269" y="0"/>
                    <a:pt x="16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04;p84">
              <a:extLst>
                <a:ext uri="{FF2B5EF4-FFF2-40B4-BE49-F238E27FC236}">
                  <a16:creationId xmlns:a16="http://schemas.microsoft.com/office/drawing/2014/main" id="{D9950F69-8165-4750-B594-DDE4AEF557E3}"/>
                </a:ext>
              </a:extLst>
            </p:cNvPr>
            <p:cNvSpPr/>
            <p:nvPr/>
          </p:nvSpPr>
          <p:spPr>
            <a:xfrm>
              <a:off x="-13512225" y="3211525"/>
              <a:ext cx="353675" cy="249700"/>
            </a:xfrm>
            <a:custGeom>
              <a:avLst/>
              <a:gdLst/>
              <a:ahLst/>
              <a:cxnLst/>
              <a:rect l="l" t="t" r="r" b="b"/>
              <a:pathLst>
                <a:path w="14147" h="9988" extrusionOk="0">
                  <a:moveTo>
                    <a:pt x="6679" y="1702"/>
                  </a:moveTo>
                  <a:cubicBezTo>
                    <a:pt x="7152" y="1702"/>
                    <a:pt x="7499" y="2048"/>
                    <a:pt x="7499" y="2521"/>
                  </a:cubicBezTo>
                  <a:cubicBezTo>
                    <a:pt x="7499" y="2993"/>
                    <a:pt x="7152" y="3340"/>
                    <a:pt x="6679" y="3340"/>
                  </a:cubicBezTo>
                  <a:cubicBezTo>
                    <a:pt x="6207" y="3340"/>
                    <a:pt x="5829" y="2993"/>
                    <a:pt x="5829" y="2521"/>
                  </a:cubicBezTo>
                  <a:cubicBezTo>
                    <a:pt x="5829" y="2048"/>
                    <a:pt x="6207" y="1702"/>
                    <a:pt x="6679" y="1702"/>
                  </a:cubicBezTo>
                  <a:close/>
                  <a:moveTo>
                    <a:pt x="4191" y="2143"/>
                  </a:moveTo>
                  <a:cubicBezTo>
                    <a:pt x="4663" y="2143"/>
                    <a:pt x="5010" y="2489"/>
                    <a:pt x="5010" y="2962"/>
                  </a:cubicBezTo>
                  <a:cubicBezTo>
                    <a:pt x="5010" y="3434"/>
                    <a:pt x="4663" y="3781"/>
                    <a:pt x="4191" y="3781"/>
                  </a:cubicBezTo>
                  <a:cubicBezTo>
                    <a:pt x="3718" y="3781"/>
                    <a:pt x="3371" y="3434"/>
                    <a:pt x="3371" y="2962"/>
                  </a:cubicBezTo>
                  <a:cubicBezTo>
                    <a:pt x="3371" y="2489"/>
                    <a:pt x="3718" y="2143"/>
                    <a:pt x="4191" y="2143"/>
                  </a:cubicBezTo>
                  <a:close/>
                  <a:moveTo>
                    <a:pt x="2521" y="4191"/>
                  </a:moveTo>
                  <a:cubicBezTo>
                    <a:pt x="2993" y="4191"/>
                    <a:pt x="3371" y="4537"/>
                    <a:pt x="3371" y="5010"/>
                  </a:cubicBezTo>
                  <a:cubicBezTo>
                    <a:pt x="3371" y="5482"/>
                    <a:pt x="2993" y="5829"/>
                    <a:pt x="2521" y="5829"/>
                  </a:cubicBezTo>
                  <a:cubicBezTo>
                    <a:pt x="2048" y="5829"/>
                    <a:pt x="1702" y="5482"/>
                    <a:pt x="1702" y="5010"/>
                  </a:cubicBezTo>
                  <a:cubicBezTo>
                    <a:pt x="1702" y="4537"/>
                    <a:pt x="2048" y="4191"/>
                    <a:pt x="2521" y="4191"/>
                  </a:cubicBezTo>
                  <a:close/>
                  <a:moveTo>
                    <a:pt x="10397" y="3340"/>
                  </a:moveTo>
                  <a:cubicBezTo>
                    <a:pt x="11563" y="3340"/>
                    <a:pt x="12508" y="4096"/>
                    <a:pt x="12508" y="5010"/>
                  </a:cubicBezTo>
                  <a:cubicBezTo>
                    <a:pt x="12508" y="5923"/>
                    <a:pt x="11563" y="6648"/>
                    <a:pt x="10397" y="6648"/>
                  </a:cubicBezTo>
                  <a:cubicBezTo>
                    <a:pt x="9263" y="6648"/>
                    <a:pt x="8318" y="5892"/>
                    <a:pt x="8318" y="5010"/>
                  </a:cubicBezTo>
                  <a:cubicBezTo>
                    <a:pt x="8318" y="4096"/>
                    <a:pt x="9263" y="3340"/>
                    <a:pt x="10397" y="3340"/>
                  </a:cubicBezTo>
                  <a:close/>
                  <a:moveTo>
                    <a:pt x="4191" y="6270"/>
                  </a:moveTo>
                  <a:cubicBezTo>
                    <a:pt x="4663" y="6270"/>
                    <a:pt x="5010" y="6616"/>
                    <a:pt x="5010" y="7089"/>
                  </a:cubicBezTo>
                  <a:cubicBezTo>
                    <a:pt x="5010" y="7562"/>
                    <a:pt x="4663" y="7908"/>
                    <a:pt x="4191" y="7908"/>
                  </a:cubicBezTo>
                  <a:cubicBezTo>
                    <a:pt x="3718" y="7908"/>
                    <a:pt x="3371" y="7562"/>
                    <a:pt x="3371" y="7089"/>
                  </a:cubicBezTo>
                  <a:cubicBezTo>
                    <a:pt x="3371" y="6616"/>
                    <a:pt x="3718" y="6270"/>
                    <a:pt x="4191" y="6270"/>
                  </a:cubicBezTo>
                  <a:close/>
                  <a:moveTo>
                    <a:pt x="6679" y="6648"/>
                  </a:moveTo>
                  <a:cubicBezTo>
                    <a:pt x="7152" y="6648"/>
                    <a:pt x="7499" y="6994"/>
                    <a:pt x="7499" y="7499"/>
                  </a:cubicBezTo>
                  <a:cubicBezTo>
                    <a:pt x="7499" y="7971"/>
                    <a:pt x="7152" y="8318"/>
                    <a:pt x="6679" y="8318"/>
                  </a:cubicBezTo>
                  <a:cubicBezTo>
                    <a:pt x="6207" y="8318"/>
                    <a:pt x="5829" y="7971"/>
                    <a:pt x="5829" y="7499"/>
                  </a:cubicBezTo>
                  <a:cubicBezTo>
                    <a:pt x="5829" y="7057"/>
                    <a:pt x="6207" y="6648"/>
                    <a:pt x="6679" y="6648"/>
                  </a:cubicBezTo>
                  <a:close/>
                  <a:moveTo>
                    <a:pt x="7089" y="0"/>
                  </a:moveTo>
                  <a:cubicBezTo>
                    <a:pt x="3245" y="0"/>
                    <a:pt x="63" y="2237"/>
                    <a:pt x="63" y="5010"/>
                  </a:cubicBezTo>
                  <a:cubicBezTo>
                    <a:pt x="0" y="7751"/>
                    <a:pt x="3214" y="9987"/>
                    <a:pt x="7089" y="9987"/>
                  </a:cubicBezTo>
                  <a:cubicBezTo>
                    <a:pt x="10964" y="9987"/>
                    <a:pt x="14146" y="7751"/>
                    <a:pt x="14146" y="5010"/>
                  </a:cubicBezTo>
                  <a:cubicBezTo>
                    <a:pt x="14146" y="2300"/>
                    <a:pt x="10964" y="0"/>
                    <a:pt x="70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05;p84">
              <a:extLst>
                <a:ext uri="{FF2B5EF4-FFF2-40B4-BE49-F238E27FC236}">
                  <a16:creationId xmlns:a16="http://schemas.microsoft.com/office/drawing/2014/main" id="{7C405F22-7B20-4E5D-B311-049A79202460}"/>
                </a:ext>
              </a:extLst>
            </p:cNvPr>
            <p:cNvSpPr/>
            <p:nvPr/>
          </p:nvSpPr>
          <p:spPr>
            <a:xfrm>
              <a:off x="-13512225" y="3483250"/>
              <a:ext cx="100050" cy="81150"/>
            </a:xfrm>
            <a:custGeom>
              <a:avLst/>
              <a:gdLst/>
              <a:ahLst/>
              <a:cxnLst/>
              <a:rect l="l" t="t" r="r" b="b"/>
              <a:pathLst>
                <a:path w="4002" h="3246" extrusionOk="0">
                  <a:moveTo>
                    <a:pt x="4002" y="1"/>
                  </a:moveTo>
                  <a:cubicBezTo>
                    <a:pt x="2206" y="127"/>
                    <a:pt x="63" y="536"/>
                    <a:pt x="63" y="1607"/>
                  </a:cubicBezTo>
                  <a:cubicBezTo>
                    <a:pt x="0" y="2710"/>
                    <a:pt x="2174" y="3120"/>
                    <a:pt x="4002" y="3246"/>
                  </a:cubicBezTo>
                  <a:cubicBezTo>
                    <a:pt x="3592" y="2805"/>
                    <a:pt x="3371" y="2206"/>
                    <a:pt x="3371" y="1607"/>
                  </a:cubicBezTo>
                  <a:cubicBezTo>
                    <a:pt x="3371" y="1040"/>
                    <a:pt x="3592" y="442"/>
                    <a:pt x="40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06;p84">
              <a:extLst>
                <a:ext uri="{FF2B5EF4-FFF2-40B4-BE49-F238E27FC236}">
                  <a16:creationId xmlns:a16="http://schemas.microsoft.com/office/drawing/2014/main" id="{906C6BD4-B985-4E3D-A81F-A6C75651DDF7}"/>
                </a:ext>
              </a:extLst>
            </p:cNvPr>
            <p:cNvSpPr/>
            <p:nvPr/>
          </p:nvSpPr>
          <p:spPr>
            <a:xfrm>
              <a:off x="-13407475" y="3483250"/>
              <a:ext cx="36250" cy="81150"/>
            </a:xfrm>
            <a:custGeom>
              <a:avLst/>
              <a:gdLst/>
              <a:ahLst/>
              <a:cxnLst/>
              <a:rect l="l" t="t" r="r" b="b"/>
              <a:pathLst>
                <a:path w="1450" h="3246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103" y="32"/>
                    <a:pt x="788" y="190"/>
                    <a:pt x="505" y="442"/>
                  </a:cubicBezTo>
                  <a:cubicBezTo>
                    <a:pt x="190" y="757"/>
                    <a:pt x="1" y="1166"/>
                    <a:pt x="1" y="1607"/>
                  </a:cubicBezTo>
                  <a:cubicBezTo>
                    <a:pt x="1" y="2048"/>
                    <a:pt x="158" y="2489"/>
                    <a:pt x="505" y="2805"/>
                  </a:cubicBezTo>
                  <a:cubicBezTo>
                    <a:pt x="788" y="3025"/>
                    <a:pt x="1103" y="3183"/>
                    <a:pt x="1450" y="3246"/>
                  </a:cubicBezTo>
                  <a:cubicBezTo>
                    <a:pt x="1072" y="2805"/>
                    <a:pt x="820" y="2206"/>
                    <a:pt x="820" y="1607"/>
                  </a:cubicBezTo>
                  <a:cubicBezTo>
                    <a:pt x="820" y="977"/>
                    <a:pt x="1072" y="442"/>
                    <a:pt x="1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07;p84">
              <a:extLst>
                <a:ext uri="{FF2B5EF4-FFF2-40B4-BE49-F238E27FC236}">
                  <a16:creationId xmlns:a16="http://schemas.microsoft.com/office/drawing/2014/main" id="{B4006E24-0C73-414E-BF0A-4470520B922E}"/>
                </a:ext>
              </a:extLst>
            </p:cNvPr>
            <p:cNvSpPr/>
            <p:nvPr/>
          </p:nvSpPr>
          <p:spPr>
            <a:xfrm>
              <a:off x="-13366525" y="3485625"/>
              <a:ext cx="70125" cy="76425"/>
            </a:xfrm>
            <a:custGeom>
              <a:avLst/>
              <a:gdLst/>
              <a:ahLst/>
              <a:cxnLst/>
              <a:rect l="l" t="t" r="r" b="b"/>
              <a:pathLst>
                <a:path w="2805" h="3057" extrusionOk="0">
                  <a:moveTo>
                    <a:pt x="1072" y="0"/>
                  </a:moveTo>
                  <a:cubicBezTo>
                    <a:pt x="442" y="221"/>
                    <a:pt x="1" y="819"/>
                    <a:pt x="1" y="1512"/>
                  </a:cubicBezTo>
                  <a:cubicBezTo>
                    <a:pt x="1" y="2237"/>
                    <a:pt x="442" y="2836"/>
                    <a:pt x="1072" y="3056"/>
                  </a:cubicBezTo>
                  <a:cubicBezTo>
                    <a:pt x="1702" y="2962"/>
                    <a:pt x="2301" y="2867"/>
                    <a:pt x="2805" y="2710"/>
                  </a:cubicBezTo>
                  <a:cubicBezTo>
                    <a:pt x="2616" y="2363"/>
                    <a:pt x="2490" y="1953"/>
                    <a:pt x="2490" y="1512"/>
                  </a:cubicBezTo>
                  <a:cubicBezTo>
                    <a:pt x="2490" y="1071"/>
                    <a:pt x="2616" y="693"/>
                    <a:pt x="2805" y="347"/>
                  </a:cubicBezTo>
                  <a:cubicBezTo>
                    <a:pt x="2301" y="189"/>
                    <a:pt x="1702" y="63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8795;p84">
            <a:extLst>
              <a:ext uri="{FF2B5EF4-FFF2-40B4-BE49-F238E27FC236}">
                <a16:creationId xmlns:a16="http://schemas.microsoft.com/office/drawing/2014/main" id="{788736B0-5285-46DF-88B5-27B195A91AEF}"/>
              </a:ext>
            </a:extLst>
          </p:cNvPr>
          <p:cNvGrpSpPr/>
          <p:nvPr/>
        </p:nvGrpSpPr>
        <p:grpSpPr>
          <a:xfrm rot="20662611">
            <a:off x="8168805" y="2110655"/>
            <a:ext cx="279353" cy="344191"/>
            <a:chOff x="-9039300" y="3614000"/>
            <a:chExt cx="250475" cy="352875"/>
          </a:xfrm>
          <a:solidFill>
            <a:schemeClr val="accent2"/>
          </a:solidFill>
        </p:grpSpPr>
        <p:sp>
          <p:nvSpPr>
            <p:cNvPr id="163" name="Google Shape;8796;p84">
              <a:extLst>
                <a:ext uri="{FF2B5EF4-FFF2-40B4-BE49-F238E27FC236}">
                  <a16:creationId xmlns:a16="http://schemas.microsoft.com/office/drawing/2014/main" id="{AEEECE02-656E-4853-8AC1-2ABC3BC6E6A9}"/>
                </a:ext>
              </a:extLst>
            </p:cNvPr>
            <p:cNvSpPr/>
            <p:nvPr/>
          </p:nvSpPr>
          <p:spPr>
            <a:xfrm>
              <a:off x="-8944000" y="3614000"/>
              <a:ext cx="63025" cy="63025"/>
            </a:xfrm>
            <a:custGeom>
              <a:avLst/>
              <a:gdLst/>
              <a:ahLst/>
              <a:cxnLst/>
              <a:rect l="l" t="t" r="r" b="b"/>
              <a:pathLst>
                <a:path w="2521" h="2521" extrusionOk="0">
                  <a:moveTo>
                    <a:pt x="1260" y="0"/>
                  </a:moveTo>
                  <a:cubicBezTo>
                    <a:pt x="567" y="0"/>
                    <a:pt x="0" y="567"/>
                    <a:pt x="0" y="1261"/>
                  </a:cubicBezTo>
                  <a:cubicBezTo>
                    <a:pt x="0" y="1954"/>
                    <a:pt x="567" y="2521"/>
                    <a:pt x="1260" y="2521"/>
                  </a:cubicBezTo>
                  <a:cubicBezTo>
                    <a:pt x="1985" y="2521"/>
                    <a:pt x="2521" y="1954"/>
                    <a:pt x="2521" y="1261"/>
                  </a:cubicBezTo>
                  <a:cubicBezTo>
                    <a:pt x="2521" y="567"/>
                    <a:pt x="1985" y="0"/>
                    <a:pt x="12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797;p84">
              <a:extLst>
                <a:ext uri="{FF2B5EF4-FFF2-40B4-BE49-F238E27FC236}">
                  <a16:creationId xmlns:a16="http://schemas.microsoft.com/office/drawing/2014/main" id="{D0403DDC-2312-4694-B850-3C6149ADC41F}"/>
                </a:ext>
              </a:extLst>
            </p:cNvPr>
            <p:cNvSpPr/>
            <p:nvPr/>
          </p:nvSpPr>
          <p:spPr>
            <a:xfrm>
              <a:off x="-9039300" y="3696700"/>
              <a:ext cx="250475" cy="270175"/>
            </a:xfrm>
            <a:custGeom>
              <a:avLst/>
              <a:gdLst/>
              <a:ahLst/>
              <a:cxnLst/>
              <a:rect l="l" t="t" r="r" b="b"/>
              <a:pathLst>
                <a:path w="10019" h="10807" extrusionOk="0">
                  <a:moveTo>
                    <a:pt x="914" y="0"/>
                  </a:moveTo>
                  <a:cubicBezTo>
                    <a:pt x="473" y="32"/>
                    <a:pt x="126" y="410"/>
                    <a:pt x="126" y="883"/>
                  </a:cubicBezTo>
                  <a:cubicBezTo>
                    <a:pt x="126" y="1355"/>
                    <a:pt x="473" y="1702"/>
                    <a:pt x="945" y="1702"/>
                  </a:cubicBezTo>
                  <a:lnTo>
                    <a:pt x="4253" y="1702"/>
                  </a:lnTo>
                  <a:lnTo>
                    <a:pt x="4253" y="4033"/>
                  </a:lnTo>
                  <a:lnTo>
                    <a:pt x="441" y="6868"/>
                  </a:lnTo>
                  <a:cubicBezTo>
                    <a:pt x="95" y="7120"/>
                    <a:pt x="0" y="7656"/>
                    <a:pt x="284" y="8003"/>
                  </a:cubicBezTo>
                  <a:cubicBezTo>
                    <a:pt x="453" y="8210"/>
                    <a:pt x="713" y="8327"/>
                    <a:pt x="962" y="8327"/>
                  </a:cubicBezTo>
                  <a:cubicBezTo>
                    <a:pt x="1129" y="8327"/>
                    <a:pt x="1291" y="8274"/>
                    <a:pt x="1418" y="8160"/>
                  </a:cubicBezTo>
                  <a:lnTo>
                    <a:pt x="4222" y="6018"/>
                  </a:lnTo>
                  <a:lnTo>
                    <a:pt x="4222" y="9956"/>
                  </a:lnTo>
                  <a:cubicBezTo>
                    <a:pt x="4222" y="10428"/>
                    <a:pt x="4568" y="10807"/>
                    <a:pt x="5041" y="10807"/>
                  </a:cubicBezTo>
                  <a:cubicBezTo>
                    <a:pt x="5513" y="10807"/>
                    <a:pt x="5860" y="10460"/>
                    <a:pt x="5860" y="9956"/>
                  </a:cubicBezTo>
                  <a:lnTo>
                    <a:pt x="5860" y="1670"/>
                  </a:lnTo>
                  <a:lnTo>
                    <a:pt x="9168" y="1670"/>
                  </a:lnTo>
                  <a:cubicBezTo>
                    <a:pt x="9641" y="1670"/>
                    <a:pt x="10019" y="1292"/>
                    <a:pt x="10019" y="820"/>
                  </a:cubicBezTo>
                  <a:cubicBezTo>
                    <a:pt x="10019" y="347"/>
                    <a:pt x="9641" y="0"/>
                    <a:pt x="9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632;p41">
            <a:extLst>
              <a:ext uri="{FF2B5EF4-FFF2-40B4-BE49-F238E27FC236}">
                <a16:creationId xmlns:a16="http://schemas.microsoft.com/office/drawing/2014/main" id="{B43ECF89-8D3C-46ED-A035-FA8C9C2964E3}"/>
              </a:ext>
            </a:extLst>
          </p:cNvPr>
          <p:cNvSpPr txBox="1"/>
          <p:nvPr/>
        </p:nvSpPr>
        <p:spPr>
          <a:xfrm>
            <a:off x="6826222" y="3557079"/>
            <a:ext cx="1153995" cy="30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tr-TR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Halk Kültürü</a:t>
            </a:r>
            <a:endParaRPr dirty="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" name="Google Shape;632;p41">
            <a:extLst>
              <a:ext uri="{FF2B5EF4-FFF2-40B4-BE49-F238E27FC236}">
                <a16:creationId xmlns:a16="http://schemas.microsoft.com/office/drawing/2014/main" id="{B6B48CF6-C109-4A71-8DCE-0E8BA5344611}"/>
              </a:ext>
            </a:extLst>
          </p:cNvPr>
          <p:cNvSpPr txBox="1"/>
          <p:nvPr/>
        </p:nvSpPr>
        <p:spPr>
          <a:xfrm>
            <a:off x="6852550" y="3730933"/>
            <a:ext cx="1264313" cy="30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tr-TR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«Şehrimiz …»</a:t>
            </a:r>
            <a:endParaRPr dirty="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" name="Google Shape;632;p41">
            <a:extLst>
              <a:ext uri="{FF2B5EF4-FFF2-40B4-BE49-F238E27FC236}">
                <a16:creationId xmlns:a16="http://schemas.microsoft.com/office/drawing/2014/main" id="{6DEAC194-691F-4417-BEF5-4784120671D8}"/>
              </a:ext>
            </a:extLst>
          </p:cNvPr>
          <p:cNvSpPr txBox="1"/>
          <p:nvPr/>
        </p:nvSpPr>
        <p:spPr>
          <a:xfrm>
            <a:off x="6731779" y="3931322"/>
            <a:ext cx="1784749" cy="30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tr-TR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Ortak Türk Tarihi</a:t>
            </a:r>
            <a:endParaRPr dirty="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" name="Google Shape;632;p41">
            <a:extLst>
              <a:ext uri="{FF2B5EF4-FFF2-40B4-BE49-F238E27FC236}">
                <a16:creationId xmlns:a16="http://schemas.microsoft.com/office/drawing/2014/main" id="{7A14376E-442D-4506-84E0-F70638E9B243}"/>
              </a:ext>
            </a:extLst>
          </p:cNvPr>
          <p:cNvSpPr txBox="1"/>
          <p:nvPr/>
        </p:nvSpPr>
        <p:spPr>
          <a:xfrm>
            <a:off x="6629420" y="4102595"/>
            <a:ext cx="1710572" cy="30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tr-TR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Medya Okuryazarlığı</a:t>
            </a:r>
            <a:endParaRPr dirty="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" name="Google Shape;632;p41">
            <a:extLst>
              <a:ext uri="{FF2B5EF4-FFF2-40B4-BE49-F238E27FC236}">
                <a16:creationId xmlns:a16="http://schemas.microsoft.com/office/drawing/2014/main" id="{C4680F2C-D8DE-46EC-A0AD-F2CDD45DE6A2}"/>
              </a:ext>
            </a:extLst>
          </p:cNvPr>
          <p:cNvSpPr txBox="1"/>
          <p:nvPr/>
        </p:nvSpPr>
        <p:spPr>
          <a:xfrm>
            <a:off x="6778078" y="4278903"/>
            <a:ext cx="1365552" cy="30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tr-TR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Hukuk ve Adalet</a:t>
            </a:r>
            <a:endParaRPr dirty="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" name="Google Shape;632;p41">
            <a:extLst>
              <a:ext uri="{FF2B5EF4-FFF2-40B4-BE49-F238E27FC236}">
                <a16:creationId xmlns:a16="http://schemas.microsoft.com/office/drawing/2014/main" id="{03810D19-D630-42D1-97B0-E6AF3C86A5AD}"/>
              </a:ext>
            </a:extLst>
          </p:cNvPr>
          <p:cNvSpPr txBox="1"/>
          <p:nvPr/>
        </p:nvSpPr>
        <p:spPr>
          <a:xfrm>
            <a:off x="6760629" y="4451765"/>
            <a:ext cx="1465427" cy="30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tr-TR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Düşünme Eğitimi</a:t>
            </a:r>
            <a:endParaRPr dirty="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A94B0184-F7C4-432E-AF40-6ABD7E252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899" y="1930244"/>
            <a:ext cx="2978727" cy="1647972"/>
          </a:xfrm>
          <a:prstGeom prst="rect">
            <a:avLst/>
          </a:prstGeom>
        </p:spPr>
      </p:pic>
      <p:grpSp>
        <p:nvGrpSpPr>
          <p:cNvPr id="722" name="Google Shape;722;p43"/>
          <p:cNvGrpSpPr/>
          <p:nvPr/>
        </p:nvGrpSpPr>
        <p:grpSpPr>
          <a:xfrm>
            <a:off x="6654838" y="2384456"/>
            <a:ext cx="764190" cy="764170"/>
            <a:chOff x="2878812" y="1663216"/>
            <a:chExt cx="1845425" cy="1845375"/>
          </a:xfrm>
          <a:solidFill>
            <a:schemeClr val="accent2"/>
          </a:solidFill>
        </p:grpSpPr>
        <p:sp>
          <p:nvSpPr>
            <p:cNvPr id="723" name="Google Shape;723;p43"/>
            <p:cNvSpPr/>
            <p:nvPr/>
          </p:nvSpPr>
          <p:spPr>
            <a:xfrm>
              <a:off x="2878812" y="1663216"/>
              <a:ext cx="1845425" cy="1845375"/>
            </a:xfrm>
            <a:custGeom>
              <a:avLst/>
              <a:gdLst/>
              <a:ahLst/>
              <a:cxnLst/>
              <a:rect l="l" t="t" r="r" b="b"/>
              <a:pathLst>
                <a:path w="73817" h="73815" extrusionOk="0">
                  <a:moveTo>
                    <a:pt x="36909" y="1"/>
                  </a:moveTo>
                  <a:cubicBezTo>
                    <a:pt x="27121" y="1"/>
                    <a:pt x="17732" y="3888"/>
                    <a:pt x="10811" y="10811"/>
                  </a:cubicBezTo>
                  <a:cubicBezTo>
                    <a:pt x="3890" y="17732"/>
                    <a:pt x="1" y="27119"/>
                    <a:pt x="1" y="36908"/>
                  </a:cubicBezTo>
                  <a:cubicBezTo>
                    <a:pt x="1" y="46696"/>
                    <a:pt x="3890" y="56083"/>
                    <a:pt x="10811" y="63005"/>
                  </a:cubicBezTo>
                  <a:cubicBezTo>
                    <a:pt x="17732" y="69926"/>
                    <a:pt x="27121" y="73814"/>
                    <a:pt x="36909" y="73814"/>
                  </a:cubicBezTo>
                  <a:cubicBezTo>
                    <a:pt x="46697" y="73814"/>
                    <a:pt x="56085" y="69926"/>
                    <a:pt x="63006" y="63005"/>
                  </a:cubicBezTo>
                  <a:cubicBezTo>
                    <a:pt x="69927" y="56083"/>
                    <a:pt x="73817" y="46696"/>
                    <a:pt x="73817" y="36908"/>
                  </a:cubicBezTo>
                  <a:cubicBezTo>
                    <a:pt x="73817" y="27119"/>
                    <a:pt x="69927" y="17732"/>
                    <a:pt x="63006" y="10811"/>
                  </a:cubicBezTo>
                  <a:cubicBezTo>
                    <a:pt x="56085" y="3888"/>
                    <a:pt x="46697" y="1"/>
                    <a:pt x="369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3"/>
            <p:cNvSpPr/>
            <p:nvPr/>
          </p:nvSpPr>
          <p:spPr>
            <a:xfrm>
              <a:off x="3562325" y="2101650"/>
              <a:ext cx="738925" cy="979225"/>
            </a:xfrm>
            <a:custGeom>
              <a:avLst/>
              <a:gdLst/>
              <a:ahLst/>
              <a:cxnLst/>
              <a:rect l="l" t="t" r="r" b="b"/>
              <a:pathLst>
                <a:path w="29557" h="39169" extrusionOk="0">
                  <a:moveTo>
                    <a:pt x="1" y="0"/>
                  </a:moveTo>
                  <a:lnTo>
                    <a:pt x="1" y="39169"/>
                  </a:lnTo>
                  <a:lnTo>
                    <a:pt x="29556" y="195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14" name="Google Shape;714;p43"/>
          <p:cNvSpPr txBox="1">
            <a:spLocks noGrp="1"/>
          </p:cNvSpPr>
          <p:nvPr>
            <p:ph type="subTitle" idx="1"/>
          </p:nvPr>
        </p:nvSpPr>
        <p:spPr>
          <a:xfrm>
            <a:off x="644374" y="1454407"/>
            <a:ext cx="4952885" cy="25996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Eğitim Bilişim Ağı (EBA), Milli Eğitim Bakanlığı tarafından hazırlanan öğrenciler ile öğretmenler arasında iletişim kurmak, eğitim sürecinde kullanılabilecek materyalleri sağlamak üzere kurulan eğlenceli dijital öğrenme platformudur. EBA ile ;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tr-TR" sz="1400" dirty="0"/>
              <a:t>Canlı derslere katılabilirsin.</a:t>
            </a:r>
            <a:endParaRPr sz="14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tr-TR" sz="1400" dirty="0"/>
              <a:t>Teneffüs zamanı etkinlikleri ile sanal müze gezilerine katılabilirsin, kitap okuyabilirsin, eğlenerek öğreneceğin oyunlar oynayabilirsin.</a:t>
            </a:r>
            <a:endParaRPr sz="14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tr-TR" sz="1400" dirty="0"/>
              <a:t>Öğretmenlerinin  yaptığı paylaşımları ve verdiği ödevleri takip ederek öğrenme eksiklerini tamamlayabilirsin.</a:t>
            </a:r>
            <a:endParaRPr sz="1400" dirty="0"/>
          </a:p>
        </p:txBody>
      </p:sp>
      <p:sp>
        <p:nvSpPr>
          <p:cNvPr id="715" name="Google Shape;715;p43"/>
          <p:cNvSpPr txBox="1">
            <a:spLocks noGrp="1"/>
          </p:cNvSpPr>
          <p:nvPr>
            <p:ph type="ctrTitle"/>
          </p:nvPr>
        </p:nvSpPr>
        <p:spPr>
          <a:xfrm>
            <a:off x="717750" y="180879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dirty="0"/>
              <a:t>EĞİTİM BİLİŞİM AĞI (EBA) NEDİR? </a:t>
            </a:r>
            <a:endParaRPr b="1" dirty="0"/>
          </a:p>
        </p:txBody>
      </p:sp>
      <p:grpSp>
        <p:nvGrpSpPr>
          <p:cNvPr id="716" name="Google Shape;716;p43"/>
          <p:cNvGrpSpPr/>
          <p:nvPr/>
        </p:nvGrpSpPr>
        <p:grpSpPr>
          <a:xfrm>
            <a:off x="5360883" y="1768530"/>
            <a:ext cx="3256775" cy="2322850"/>
            <a:chOff x="1205275" y="3129775"/>
            <a:chExt cx="3256775" cy="2322850"/>
          </a:xfrm>
        </p:grpSpPr>
        <p:sp>
          <p:nvSpPr>
            <p:cNvPr id="717" name="Google Shape;717;p43"/>
            <p:cNvSpPr/>
            <p:nvPr/>
          </p:nvSpPr>
          <p:spPr>
            <a:xfrm>
              <a:off x="1205275" y="3129775"/>
              <a:ext cx="3256775" cy="1971400"/>
            </a:xfrm>
            <a:custGeom>
              <a:avLst/>
              <a:gdLst/>
              <a:ahLst/>
              <a:cxnLst/>
              <a:rect l="l" t="t" r="r" b="b"/>
              <a:pathLst>
                <a:path w="130271" h="78856" extrusionOk="0">
                  <a:moveTo>
                    <a:pt x="123691" y="6505"/>
                  </a:moveTo>
                  <a:lnTo>
                    <a:pt x="123691" y="72351"/>
                  </a:lnTo>
                  <a:lnTo>
                    <a:pt x="6604" y="72351"/>
                  </a:lnTo>
                  <a:lnTo>
                    <a:pt x="6604" y="6505"/>
                  </a:lnTo>
                  <a:close/>
                  <a:moveTo>
                    <a:pt x="3713" y="0"/>
                  </a:moveTo>
                  <a:cubicBezTo>
                    <a:pt x="1670" y="0"/>
                    <a:pt x="0" y="1645"/>
                    <a:pt x="0" y="3714"/>
                  </a:cubicBezTo>
                  <a:lnTo>
                    <a:pt x="0" y="75167"/>
                  </a:lnTo>
                  <a:cubicBezTo>
                    <a:pt x="0" y="77211"/>
                    <a:pt x="1670" y="78856"/>
                    <a:pt x="3713" y="78856"/>
                  </a:cubicBezTo>
                  <a:lnTo>
                    <a:pt x="126582" y="78856"/>
                  </a:lnTo>
                  <a:cubicBezTo>
                    <a:pt x="128626" y="78856"/>
                    <a:pt x="130271" y="77211"/>
                    <a:pt x="130271" y="75167"/>
                  </a:cubicBezTo>
                  <a:lnTo>
                    <a:pt x="130271" y="3714"/>
                  </a:lnTo>
                  <a:cubicBezTo>
                    <a:pt x="130271" y="1645"/>
                    <a:pt x="128626" y="0"/>
                    <a:pt x="1265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3"/>
            <p:cNvSpPr/>
            <p:nvPr/>
          </p:nvSpPr>
          <p:spPr>
            <a:xfrm>
              <a:off x="2786600" y="4972800"/>
              <a:ext cx="94725" cy="94725"/>
            </a:xfrm>
            <a:custGeom>
              <a:avLst/>
              <a:gdLst/>
              <a:ahLst/>
              <a:cxnLst/>
              <a:rect l="l" t="t" r="r" b="b"/>
              <a:pathLst>
                <a:path w="3789" h="3789" extrusionOk="0">
                  <a:moveTo>
                    <a:pt x="1895" y="1"/>
                  </a:moveTo>
                  <a:cubicBezTo>
                    <a:pt x="848" y="1"/>
                    <a:pt x="1" y="848"/>
                    <a:pt x="1" y="1895"/>
                  </a:cubicBezTo>
                  <a:cubicBezTo>
                    <a:pt x="1" y="2941"/>
                    <a:pt x="848" y="3789"/>
                    <a:pt x="1895" y="3789"/>
                  </a:cubicBezTo>
                  <a:cubicBezTo>
                    <a:pt x="2941" y="3789"/>
                    <a:pt x="3789" y="2941"/>
                    <a:pt x="3789" y="1895"/>
                  </a:cubicBezTo>
                  <a:cubicBezTo>
                    <a:pt x="3789" y="848"/>
                    <a:pt x="2941" y="1"/>
                    <a:pt x="1895" y="1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3"/>
            <p:cNvSpPr/>
            <p:nvPr/>
          </p:nvSpPr>
          <p:spPr>
            <a:xfrm>
              <a:off x="2564800" y="5101150"/>
              <a:ext cx="537725" cy="299725"/>
            </a:xfrm>
            <a:custGeom>
              <a:avLst/>
              <a:gdLst/>
              <a:ahLst/>
              <a:cxnLst/>
              <a:rect l="l" t="t" r="r" b="b"/>
              <a:pathLst>
                <a:path w="21509" h="11989" extrusionOk="0">
                  <a:moveTo>
                    <a:pt x="2692" y="1"/>
                  </a:moveTo>
                  <a:lnTo>
                    <a:pt x="0" y="11988"/>
                  </a:lnTo>
                  <a:lnTo>
                    <a:pt x="21508" y="11988"/>
                  </a:lnTo>
                  <a:lnTo>
                    <a:pt x="188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3"/>
            <p:cNvSpPr/>
            <p:nvPr/>
          </p:nvSpPr>
          <p:spPr>
            <a:xfrm>
              <a:off x="2239525" y="5400800"/>
              <a:ext cx="1188875" cy="51825"/>
            </a:xfrm>
            <a:custGeom>
              <a:avLst/>
              <a:gdLst/>
              <a:ahLst/>
              <a:cxnLst/>
              <a:rect l="l" t="t" r="r" b="b"/>
              <a:pathLst>
                <a:path w="47555" h="2073" extrusionOk="0">
                  <a:moveTo>
                    <a:pt x="1351" y="1"/>
                  </a:moveTo>
                  <a:cubicBezTo>
                    <a:pt x="0" y="1"/>
                    <a:pt x="0" y="2073"/>
                    <a:pt x="1351" y="2073"/>
                  </a:cubicBezTo>
                  <a:cubicBezTo>
                    <a:pt x="1375" y="2073"/>
                    <a:pt x="1398" y="2072"/>
                    <a:pt x="1422" y="2071"/>
                  </a:cubicBezTo>
                  <a:lnTo>
                    <a:pt x="46108" y="2071"/>
                  </a:lnTo>
                  <a:cubicBezTo>
                    <a:pt x="46133" y="2072"/>
                    <a:pt x="46157" y="2073"/>
                    <a:pt x="46180" y="2073"/>
                  </a:cubicBezTo>
                  <a:cubicBezTo>
                    <a:pt x="47555" y="2073"/>
                    <a:pt x="47555" y="1"/>
                    <a:pt x="46180" y="1"/>
                  </a:cubicBezTo>
                  <a:cubicBezTo>
                    <a:pt x="46157" y="1"/>
                    <a:pt x="46133" y="1"/>
                    <a:pt x="46108" y="2"/>
                  </a:cubicBezTo>
                  <a:lnTo>
                    <a:pt x="1422" y="2"/>
                  </a:lnTo>
                  <a:cubicBezTo>
                    <a:pt x="1398" y="1"/>
                    <a:pt x="1375" y="1"/>
                    <a:pt x="1351" y="1"/>
                  </a:cubicBezTo>
                  <a:close/>
                </a:path>
              </a:pathLst>
            </a:custGeom>
            <a:solidFill>
              <a:srgbClr val="597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3"/>
            <p:cNvSpPr/>
            <p:nvPr/>
          </p:nvSpPr>
          <p:spPr>
            <a:xfrm>
              <a:off x="2618375" y="5101150"/>
              <a:ext cx="430575" cy="61700"/>
            </a:xfrm>
            <a:custGeom>
              <a:avLst/>
              <a:gdLst/>
              <a:ahLst/>
              <a:cxnLst/>
              <a:rect l="l" t="t" r="r" b="b"/>
              <a:pathLst>
                <a:path w="17223" h="2468" extrusionOk="0">
                  <a:moveTo>
                    <a:pt x="549" y="1"/>
                  </a:moveTo>
                  <a:lnTo>
                    <a:pt x="0" y="2468"/>
                  </a:lnTo>
                  <a:lnTo>
                    <a:pt x="17222" y="2468"/>
                  </a:lnTo>
                  <a:lnTo>
                    <a:pt x="16674" y="1"/>
                  </a:lnTo>
                  <a:close/>
                </a:path>
              </a:pathLst>
            </a:custGeom>
            <a:solidFill>
              <a:srgbClr val="597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43"/>
          <p:cNvGrpSpPr/>
          <p:nvPr/>
        </p:nvGrpSpPr>
        <p:grpSpPr>
          <a:xfrm rot="632919">
            <a:off x="8039421" y="852037"/>
            <a:ext cx="641652" cy="668105"/>
            <a:chOff x="2079900" y="3077638"/>
            <a:chExt cx="367775" cy="382800"/>
          </a:xfrm>
        </p:grpSpPr>
        <p:sp>
          <p:nvSpPr>
            <p:cNvPr id="726" name="Google Shape;726;p43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3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3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3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43"/>
          <p:cNvGrpSpPr/>
          <p:nvPr/>
        </p:nvGrpSpPr>
        <p:grpSpPr>
          <a:xfrm rot="-148811" flipH="1">
            <a:off x="617740" y="4411704"/>
            <a:ext cx="371396" cy="375435"/>
            <a:chOff x="2079900" y="3077638"/>
            <a:chExt cx="367775" cy="382800"/>
          </a:xfrm>
        </p:grpSpPr>
        <p:sp>
          <p:nvSpPr>
            <p:cNvPr id="731" name="Google Shape;731;p43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3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3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3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46"/>
          <p:cNvSpPr txBox="1">
            <a:spLocks noGrp="1"/>
          </p:cNvSpPr>
          <p:nvPr>
            <p:ph type="ctrTitle"/>
          </p:nvPr>
        </p:nvSpPr>
        <p:spPr>
          <a:xfrm>
            <a:off x="897777" y="305559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dirty="0"/>
              <a:t>EBA KULLANIM ADIMLARI</a:t>
            </a:r>
            <a:endParaRPr b="1" dirty="0"/>
          </a:p>
        </p:txBody>
      </p:sp>
      <p:sp>
        <p:nvSpPr>
          <p:cNvPr id="810" name="Google Shape;810;p46"/>
          <p:cNvSpPr txBox="1">
            <a:spLocks noGrp="1"/>
          </p:cNvSpPr>
          <p:nvPr>
            <p:ph type="ctrTitle" idx="2"/>
          </p:nvPr>
        </p:nvSpPr>
        <p:spPr>
          <a:xfrm>
            <a:off x="643302" y="2221274"/>
            <a:ext cx="2413365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dirty="0"/>
              <a:t>EBA Şifreni Öğren</a:t>
            </a:r>
            <a:endParaRPr sz="2000" dirty="0"/>
          </a:p>
        </p:txBody>
      </p:sp>
      <p:sp>
        <p:nvSpPr>
          <p:cNvPr id="811" name="Google Shape;811;p46"/>
          <p:cNvSpPr txBox="1">
            <a:spLocks noGrp="1"/>
          </p:cNvSpPr>
          <p:nvPr>
            <p:ph type="subTitle" idx="1"/>
          </p:nvPr>
        </p:nvSpPr>
        <p:spPr>
          <a:xfrm>
            <a:off x="452551" y="2758935"/>
            <a:ext cx="2794289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dirty="0"/>
              <a:t>EBA öğrenci şifreni e-Okul bilgilerini girerek ya da veli /öğretmen yardımıyla öğrenebilirsin. Verilen tek kullanımlık şifreyi girerek kendin yeni şifre oluşturabilirsin. </a:t>
            </a:r>
            <a:endParaRPr sz="1400" dirty="0"/>
          </a:p>
        </p:txBody>
      </p:sp>
      <p:sp>
        <p:nvSpPr>
          <p:cNvPr id="812" name="Google Shape;812;p46"/>
          <p:cNvSpPr txBox="1">
            <a:spLocks noGrp="1"/>
          </p:cNvSpPr>
          <p:nvPr>
            <p:ph type="ctrTitle" idx="3"/>
          </p:nvPr>
        </p:nvSpPr>
        <p:spPr>
          <a:xfrm>
            <a:off x="6488898" y="2190869"/>
            <a:ext cx="20118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dirty="0" err="1"/>
              <a:t>EBA’ya</a:t>
            </a:r>
            <a:r>
              <a:rPr lang="tr-TR" sz="2000" dirty="0"/>
              <a:t> Giriş Yap</a:t>
            </a:r>
            <a:endParaRPr sz="2000" dirty="0"/>
          </a:p>
        </p:txBody>
      </p:sp>
      <p:sp>
        <p:nvSpPr>
          <p:cNvPr id="813" name="Google Shape;813;p46"/>
          <p:cNvSpPr txBox="1">
            <a:spLocks noGrp="1"/>
          </p:cNvSpPr>
          <p:nvPr>
            <p:ph type="subTitle" idx="4"/>
          </p:nvPr>
        </p:nvSpPr>
        <p:spPr>
          <a:xfrm>
            <a:off x="6388628" y="2747169"/>
            <a:ext cx="2436644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dirty="0"/>
              <a:t>eba.gov.tr adresinden EBA öğrenci şifren ve kullanıcı adın ile giriş yapıp  canlı derslerini takip edebilir, uzaktan eğitime katılabilirsin.</a:t>
            </a:r>
            <a:endParaRPr sz="1400" dirty="0"/>
          </a:p>
        </p:txBody>
      </p:sp>
      <p:sp>
        <p:nvSpPr>
          <p:cNvPr id="814" name="Google Shape;814;p46"/>
          <p:cNvSpPr txBox="1">
            <a:spLocks noGrp="1"/>
          </p:cNvSpPr>
          <p:nvPr>
            <p:ph type="ctrTitle" idx="5"/>
          </p:nvPr>
        </p:nvSpPr>
        <p:spPr>
          <a:xfrm>
            <a:off x="3363868" y="2396474"/>
            <a:ext cx="2815561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dirty="0"/>
              <a:t>İnternet Bağlantını Kontrol Et</a:t>
            </a:r>
            <a:endParaRPr sz="2000" dirty="0"/>
          </a:p>
        </p:txBody>
      </p:sp>
      <p:sp>
        <p:nvSpPr>
          <p:cNvPr id="815" name="Google Shape;815;p46"/>
          <p:cNvSpPr txBox="1">
            <a:spLocks noGrp="1"/>
          </p:cNvSpPr>
          <p:nvPr>
            <p:ph type="subTitle" idx="6"/>
          </p:nvPr>
        </p:nvSpPr>
        <p:spPr>
          <a:xfrm>
            <a:off x="3456039" y="2769536"/>
            <a:ext cx="281556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dirty="0"/>
              <a:t>Telefonunun, bilgisayarının veya tabletinin internet bağlantılarını yapıp kontrol et.  Bazı operatörlerin EBA için ücretsiz kotaları bulunuyor. Onlardan faydalanabilirsin.</a:t>
            </a:r>
            <a:endParaRPr sz="1400" dirty="0"/>
          </a:p>
        </p:txBody>
      </p:sp>
      <p:grpSp>
        <p:nvGrpSpPr>
          <p:cNvPr id="825" name="Google Shape;825;p46"/>
          <p:cNvGrpSpPr/>
          <p:nvPr/>
        </p:nvGrpSpPr>
        <p:grpSpPr>
          <a:xfrm rot="544829">
            <a:off x="8797281" y="1716495"/>
            <a:ext cx="322982" cy="326452"/>
            <a:chOff x="2079900" y="3077638"/>
            <a:chExt cx="367775" cy="382800"/>
          </a:xfrm>
        </p:grpSpPr>
        <p:sp>
          <p:nvSpPr>
            <p:cNvPr id="826" name="Google Shape;826;p4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" name="Google Shape;830;p46"/>
          <p:cNvGrpSpPr/>
          <p:nvPr/>
        </p:nvGrpSpPr>
        <p:grpSpPr>
          <a:xfrm rot="148811">
            <a:off x="6913934" y="4401454"/>
            <a:ext cx="371396" cy="375435"/>
            <a:chOff x="2079900" y="3077638"/>
            <a:chExt cx="367775" cy="382800"/>
          </a:xfrm>
        </p:grpSpPr>
        <p:sp>
          <p:nvSpPr>
            <p:cNvPr id="831" name="Google Shape;831;p4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" name="Google Shape;835;p46"/>
          <p:cNvGrpSpPr/>
          <p:nvPr/>
        </p:nvGrpSpPr>
        <p:grpSpPr>
          <a:xfrm rot="-632919" flipH="1">
            <a:off x="398247" y="852037"/>
            <a:ext cx="641652" cy="668105"/>
            <a:chOff x="2079900" y="3077638"/>
            <a:chExt cx="367775" cy="382800"/>
          </a:xfrm>
        </p:grpSpPr>
        <p:sp>
          <p:nvSpPr>
            <p:cNvPr id="836" name="Google Shape;836;p4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rup 5">
            <a:extLst>
              <a:ext uri="{FF2B5EF4-FFF2-40B4-BE49-F238E27FC236}">
                <a16:creationId xmlns:a16="http://schemas.microsoft.com/office/drawing/2014/main" id="{5A7AE632-8231-4F22-8513-692A08CEBB20}"/>
              </a:ext>
            </a:extLst>
          </p:cNvPr>
          <p:cNvGrpSpPr/>
          <p:nvPr/>
        </p:nvGrpSpPr>
        <p:grpSpPr>
          <a:xfrm>
            <a:off x="1514654" y="1283214"/>
            <a:ext cx="661500" cy="661500"/>
            <a:chOff x="1485311" y="1251514"/>
            <a:chExt cx="661500" cy="661500"/>
          </a:xfrm>
        </p:grpSpPr>
        <p:sp>
          <p:nvSpPr>
            <p:cNvPr id="808" name="Google Shape;808;p46"/>
            <p:cNvSpPr/>
            <p:nvPr/>
          </p:nvSpPr>
          <p:spPr>
            <a:xfrm>
              <a:off x="1485311" y="1251514"/>
              <a:ext cx="661500" cy="661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" name="Google Shape;7639;p83">
              <a:extLst>
                <a:ext uri="{FF2B5EF4-FFF2-40B4-BE49-F238E27FC236}">
                  <a16:creationId xmlns:a16="http://schemas.microsoft.com/office/drawing/2014/main" id="{6FE6D763-4396-4185-96B9-6E71272DB8E5}"/>
                </a:ext>
              </a:extLst>
            </p:cNvPr>
            <p:cNvSpPr/>
            <p:nvPr/>
          </p:nvSpPr>
          <p:spPr>
            <a:xfrm>
              <a:off x="1636906" y="1411094"/>
              <a:ext cx="363201" cy="354859"/>
            </a:xfrm>
            <a:custGeom>
              <a:avLst/>
              <a:gdLst/>
              <a:ahLst/>
              <a:cxnLst/>
              <a:rect l="l" t="t" r="r" b="b"/>
              <a:pathLst>
                <a:path w="11973" h="11698" extrusionOk="0">
                  <a:moveTo>
                    <a:pt x="8928" y="1750"/>
                  </a:moveTo>
                  <a:cubicBezTo>
                    <a:pt x="9192" y="1750"/>
                    <a:pt x="9452" y="1852"/>
                    <a:pt x="9641" y="2057"/>
                  </a:cubicBezTo>
                  <a:cubicBezTo>
                    <a:pt x="10050" y="2435"/>
                    <a:pt x="10050" y="3096"/>
                    <a:pt x="9641" y="3506"/>
                  </a:cubicBezTo>
                  <a:cubicBezTo>
                    <a:pt x="9452" y="3695"/>
                    <a:pt x="9192" y="3790"/>
                    <a:pt x="8928" y="3790"/>
                  </a:cubicBezTo>
                  <a:cubicBezTo>
                    <a:pt x="8664" y="3790"/>
                    <a:pt x="8396" y="3695"/>
                    <a:pt x="8192" y="3506"/>
                  </a:cubicBezTo>
                  <a:cubicBezTo>
                    <a:pt x="7814" y="3096"/>
                    <a:pt x="7814" y="2435"/>
                    <a:pt x="8192" y="2057"/>
                  </a:cubicBezTo>
                  <a:cubicBezTo>
                    <a:pt x="8396" y="1852"/>
                    <a:pt x="8664" y="1750"/>
                    <a:pt x="8928" y="1750"/>
                  </a:cubicBezTo>
                  <a:close/>
                  <a:moveTo>
                    <a:pt x="7901" y="1"/>
                  </a:moveTo>
                  <a:cubicBezTo>
                    <a:pt x="6958" y="1"/>
                    <a:pt x="6010" y="363"/>
                    <a:pt x="5293" y="1080"/>
                  </a:cubicBezTo>
                  <a:cubicBezTo>
                    <a:pt x="4285" y="2088"/>
                    <a:pt x="3939" y="3569"/>
                    <a:pt x="4380" y="4924"/>
                  </a:cubicBezTo>
                  <a:lnTo>
                    <a:pt x="126" y="9177"/>
                  </a:lnTo>
                  <a:cubicBezTo>
                    <a:pt x="32" y="9240"/>
                    <a:pt x="0" y="9334"/>
                    <a:pt x="0" y="9397"/>
                  </a:cubicBezTo>
                  <a:lnTo>
                    <a:pt x="0" y="11319"/>
                  </a:lnTo>
                  <a:cubicBezTo>
                    <a:pt x="0" y="11540"/>
                    <a:pt x="158" y="11697"/>
                    <a:pt x="347" y="11697"/>
                  </a:cubicBezTo>
                  <a:lnTo>
                    <a:pt x="2300" y="11697"/>
                  </a:lnTo>
                  <a:cubicBezTo>
                    <a:pt x="2363" y="11697"/>
                    <a:pt x="2489" y="11634"/>
                    <a:pt x="2521" y="11571"/>
                  </a:cubicBezTo>
                  <a:lnTo>
                    <a:pt x="2993" y="11099"/>
                  </a:lnTo>
                  <a:cubicBezTo>
                    <a:pt x="3088" y="11004"/>
                    <a:pt x="3119" y="10910"/>
                    <a:pt x="3088" y="10815"/>
                  </a:cubicBezTo>
                  <a:lnTo>
                    <a:pt x="2993" y="10311"/>
                  </a:lnTo>
                  <a:lnTo>
                    <a:pt x="3718" y="10217"/>
                  </a:lnTo>
                  <a:cubicBezTo>
                    <a:pt x="3876" y="10217"/>
                    <a:pt x="3970" y="10091"/>
                    <a:pt x="4033" y="9902"/>
                  </a:cubicBezTo>
                  <a:lnTo>
                    <a:pt x="4096" y="9208"/>
                  </a:lnTo>
                  <a:lnTo>
                    <a:pt x="4600" y="9271"/>
                  </a:lnTo>
                  <a:cubicBezTo>
                    <a:pt x="4695" y="9271"/>
                    <a:pt x="4821" y="9271"/>
                    <a:pt x="4884" y="9208"/>
                  </a:cubicBezTo>
                  <a:cubicBezTo>
                    <a:pt x="4978" y="9114"/>
                    <a:pt x="5010" y="9051"/>
                    <a:pt x="5010" y="8956"/>
                  </a:cubicBezTo>
                  <a:lnTo>
                    <a:pt x="5010" y="8326"/>
                  </a:lnTo>
                  <a:lnTo>
                    <a:pt x="5640" y="8326"/>
                  </a:lnTo>
                  <a:cubicBezTo>
                    <a:pt x="5703" y="8326"/>
                    <a:pt x="5829" y="8295"/>
                    <a:pt x="5860" y="8232"/>
                  </a:cubicBezTo>
                  <a:lnTo>
                    <a:pt x="6742" y="7350"/>
                  </a:lnTo>
                  <a:cubicBezTo>
                    <a:pt x="7131" y="7479"/>
                    <a:pt x="7533" y="7543"/>
                    <a:pt x="7931" y="7543"/>
                  </a:cubicBezTo>
                  <a:cubicBezTo>
                    <a:pt x="8891" y="7543"/>
                    <a:pt x="9833" y="7171"/>
                    <a:pt x="10523" y="6436"/>
                  </a:cubicBezTo>
                  <a:cubicBezTo>
                    <a:pt x="11972" y="4987"/>
                    <a:pt x="11972" y="2592"/>
                    <a:pt x="10523" y="1143"/>
                  </a:cubicBezTo>
                  <a:cubicBezTo>
                    <a:pt x="9823" y="379"/>
                    <a:pt x="8865" y="1"/>
                    <a:pt x="790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" name="Grup 6">
            <a:extLst>
              <a:ext uri="{FF2B5EF4-FFF2-40B4-BE49-F238E27FC236}">
                <a16:creationId xmlns:a16="http://schemas.microsoft.com/office/drawing/2014/main" id="{1026BC47-5A10-410F-A21D-AA5A9B8874CD}"/>
              </a:ext>
            </a:extLst>
          </p:cNvPr>
          <p:cNvGrpSpPr/>
          <p:nvPr/>
        </p:nvGrpSpPr>
        <p:grpSpPr>
          <a:xfrm>
            <a:off x="4440898" y="1278698"/>
            <a:ext cx="661500" cy="661500"/>
            <a:chOff x="4440898" y="1244444"/>
            <a:chExt cx="661500" cy="661500"/>
          </a:xfrm>
        </p:grpSpPr>
        <p:sp>
          <p:nvSpPr>
            <p:cNvPr id="806" name="Google Shape;806;p46"/>
            <p:cNvSpPr/>
            <p:nvPr/>
          </p:nvSpPr>
          <p:spPr>
            <a:xfrm>
              <a:off x="4440898" y="1244444"/>
              <a:ext cx="661500" cy="661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8" name="Google Shape;9144;p86">
              <a:extLst>
                <a:ext uri="{FF2B5EF4-FFF2-40B4-BE49-F238E27FC236}">
                  <a16:creationId xmlns:a16="http://schemas.microsoft.com/office/drawing/2014/main" id="{10BF3B23-536E-4E49-AC9C-4F5168A50D4D}"/>
                </a:ext>
              </a:extLst>
            </p:cNvPr>
            <p:cNvGrpSpPr/>
            <p:nvPr/>
          </p:nvGrpSpPr>
          <p:grpSpPr>
            <a:xfrm>
              <a:off x="4527457" y="1363545"/>
              <a:ext cx="421927" cy="419371"/>
              <a:chOff x="-6689825" y="3992050"/>
              <a:chExt cx="293025" cy="291250"/>
            </a:xfrm>
            <a:solidFill>
              <a:schemeClr val="bg1"/>
            </a:solidFill>
          </p:grpSpPr>
          <p:sp>
            <p:nvSpPr>
              <p:cNvPr id="39" name="Google Shape;9145;p86">
                <a:extLst>
                  <a:ext uri="{FF2B5EF4-FFF2-40B4-BE49-F238E27FC236}">
                    <a16:creationId xmlns:a16="http://schemas.microsoft.com/office/drawing/2014/main" id="{1D90C568-4F52-43D0-9B22-3697FC4E9F04}"/>
                  </a:ext>
                </a:extLst>
              </p:cNvPr>
              <p:cNvSpPr/>
              <p:nvPr/>
            </p:nvSpPr>
            <p:spPr>
              <a:xfrm>
                <a:off x="-6547275" y="3992050"/>
                <a:ext cx="30750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2616" extrusionOk="0">
                    <a:moveTo>
                      <a:pt x="1229" y="1"/>
                    </a:moveTo>
                    <a:cubicBezTo>
                      <a:pt x="757" y="379"/>
                      <a:pt x="284" y="1355"/>
                      <a:pt x="1" y="2616"/>
                    </a:cubicBezTo>
                    <a:lnTo>
                      <a:pt x="1229" y="2616"/>
                    </a:lnTo>
                    <a:lnTo>
                      <a:pt x="122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9146;p86">
                <a:extLst>
                  <a:ext uri="{FF2B5EF4-FFF2-40B4-BE49-F238E27FC236}">
                    <a16:creationId xmlns:a16="http://schemas.microsoft.com/office/drawing/2014/main" id="{9AA53A82-E454-4B11-841E-E6E7D3BC6FB0}"/>
                  </a:ext>
                </a:extLst>
              </p:cNvPr>
              <p:cNvSpPr/>
              <p:nvPr/>
            </p:nvSpPr>
            <p:spPr>
              <a:xfrm>
                <a:off x="-6547275" y="4143275"/>
                <a:ext cx="30750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2584" extrusionOk="0">
                    <a:moveTo>
                      <a:pt x="1" y="1"/>
                    </a:moveTo>
                    <a:cubicBezTo>
                      <a:pt x="284" y="1261"/>
                      <a:pt x="757" y="2237"/>
                      <a:pt x="1229" y="2584"/>
                    </a:cubicBezTo>
                    <a:lnTo>
                      <a:pt x="122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9147;p86">
                <a:extLst>
                  <a:ext uri="{FF2B5EF4-FFF2-40B4-BE49-F238E27FC236}">
                    <a16:creationId xmlns:a16="http://schemas.microsoft.com/office/drawing/2014/main" id="{B34BC82C-A599-467D-9D43-DE6AAF740059}"/>
                  </a:ext>
                </a:extLst>
              </p:cNvPr>
              <p:cNvSpPr/>
              <p:nvPr/>
            </p:nvSpPr>
            <p:spPr>
              <a:xfrm>
                <a:off x="-6551200" y="4073975"/>
                <a:ext cx="34675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2048" extrusionOk="0">
                    <a:moveTo>
                      <a:pt x="63" y="0"/>
                    </a:moveTo>
                    <a:cubicBezTo>
                      <a:pt x="0" y="725"/>
                      <a:pt x="0" y="1355"/>
                      <a:pt x="63" y="2048"/>
                    </a:cubicBezTo>
                    <a:lnTo>
                      <a:pt x="1386" y="2048"/>
                    </a:lnTo>
                    <a:lnTo>
                      <a:pt x="138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9148;p86">
                <a:extLst>
                  <a:ext uri="{FF2B5EF4-FFF2-40B4-BE49-F238E27FC236}">
                    <a16:creationId xmlns:a16="http://schemas.microsoft.com/office/drawing/2014/main" id="{4C12EF99-AF76-4056-A9B6-BC257A958512}"/>
                  </a:ext>
                </a:extLst>
              </p:cNvPr>
              <p:cNvSpPr/>
              <p:nvPr/>
            </p:nvSpPr>
            <p:spPr>
              <a:xfrm>
                <a:off x="-6475600" y="3994425"/>
                <a:ext cx="70125" cy="63025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521" extrusionOk="0">
                    <a:moveTo>
                      <a:pt x="1" y="0"/>
                    </a:moveTo>
                    <a:cubicBezTo>
                      <a:pt x="442" y="630"/>
                      <a:pt x="757" y="1512"/>
                      <a:pt x="946" y="2521"/>
                    </a:cubicBezTo>
                    <a:lnTo>
                      <a:pt x="2805" y="2521"/>
                    </a:lnTo>
                    <a:cubicBezTo>
                      <a:pt x="2301" y="1292"/>
                      <a:pt x="1261" y="347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9149;p86">
                <a:extLst>
                  <a:ext uri="{FF2B5EF4-FFF2-40B4-BE49-F238E27FC236}">
                    <a16:creationId xmlns:a16="http://schemas.microsoft.com/office/drawing/2014/main" id="{0F26A083-5A27-4E3E-A73C-4D5DBF2CD8E6}"/>
                  </a:ext>
                </a:extLst>
              </p:cNvPr>
              <p:cNvSpPr/>
              <p:nvPr/>
            </p:nvSpPr>
            <p:spPr>
              <a:xfrm>
                <a:off x="-6449600" y="4073975"/>
                <a:ext cx="528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048" extrusionOk="0">
                    <a:moveTo>
                      <a:pt x="0" y="0"/>
                    </a:moveTo>
                    <a:cubicBezTo>
                      <a:pt x="63" y="725"/>
                      <a:pt x="63" y="1355"/>
                      <a:pt x="0" y="2048"/>
                    </a:cubicBezTo>
                    <a:lnTo>
                      <a:pt x="1954" y="2048"/>
                    </a:lnTo>
                    <a:cubicBezTo>
                      <a:pt x="2048" y="1733"/>
                      <a:pt x="2080" y="1386"/>
                      <a:pt x="2080" y="1040"/>
                    </a:cubicBezTo>
                    <a:cubicBezTo>
                      <a:pt x="2111" y="662"/>
                      <a:pt x="2048" y="347"/>
                      <a:pt x="195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9150;p86">
                <a:extLst>
                  <a:ext uri="{FF2B5EF4-FFF2-40B4-BE49-F238E27FC236}">
                    <a16:creationId xmlns:a16="http://schemas.microsoft.com/office/drawing/2014/main" id="{912E3600-E77D-435B-8019-C38FD5047842}"/>
                  </a:ext>
                </a:extLst>
              </p:cNvPr>
              <p:cNvSpPr/>
              <p:nvPr/>
            </p:nvSpPr>
            <p:spPr>
              <a:xfrm>
                <a:off x="-6500000" y="3992050"/>
                <a:ext cx="30725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2616" extrusionOk="0">
                    <a:moveTo>
                      <a:pt x="0" y="1"/>
                    </a:moveTo>
                    <a:lnTo>
                      <a:pt x="0" y="2616"/>
                    </a:lnTo>
                    <a:lnTo>
                      <a:pt x="1229" y="2616"/>
                    </a:lnTo>
                    <a:cubicBezTo>
                      <a:pt x="977" y="1355"/>
                      <a:pt x="473" y="379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9151;p86">
                <a:extLst>
                  <a:ext uri="{FF2B5EF4-FFF2-40B4-BE49-F238E27FC236}">
                    <a16:creationId xmlns:a16="http://schemas.microsoft.com/office/drawing/2014/main" id="{7F90DB3C-1DF4-44A7-81AD-F6756379FECA}"/>
                  </a:ext>
                </a:extLst>
              </p:cNvPr>
              <p:cNvSpPr/>
              <p:nvPr/>
            </p:nvSpPr>
            <p:spPr>
              <a:xfrm>
                <a:off x="-6500000" y="4143275"/>
                <a:ext cx="3072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2584" extrusionOk="0">
                    <a:moveTo>
                      <a:pt x="0" y="1"/>
                    </a:moveTo>
                    <a:lnTo>
                      <a:pt x="0" y="2584"/>
                    </a:lnTo>
                    <a:cubicBezTo>
                      <a:pt x="473" y="2237"/>
                      <a:pt x="945" y="1261"/>
                      <a:pt x="122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9152;p86">
                <a:extLst>
                  <a:ext uri="{FF2B5EF4-FFF2-40B4-BE49-F238E27FC236}">
                    <a16:creationId xmlns:a16="http://schemas.microsoft.com/office/drawing/2014/main" id="{470A7162-6E7B-4C05-AF68-3BC733A5514A}"/>
                  </a:ext>
                </a:extLst>
              </p:cNvPr>
              <p:cNvSpPr/>
              <p:nvPr/>
            </p:nvSpPr>
            <p:spPr>
              <a:xfrm>
                <a:off x="-6689825" y="4141700"/>
                <a:ext cx="149675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5664" extrusionOk="0">
                    <a:moveTo>
                      <a:pt x="3182" y="1"/>
                    </a:moveTo>
                    <a:cubicBezTo>
                      <a:pt x="3371" y="442"/>
                      <a:pt x="3623" y="851"/>
                      <a:pt x="3938" y="1198"/>
                    </a:cubicBezTo>
                    <a:lnTo>
                      <a:pt x="3088" y="2017"/>
                    </a:lnTo>
                    <a:cubicBezTo>
                      <a:pt x="2946" y="1946"/>
                      <a:pt x="2791" y="1911"/>
                      <a:pt x="2638" y="1911"/>
                    </a:cubicBezTo>
                    <a:cubicBezTo>
                      <a:pt x="2382" y="1911"/>
                      <a:pt x="2131" y="2009"/>
                      <a:pt x="1954" y="2206"/>
                    </a:cubicBezTo>
                    <a:lnTo>
                      <a:pt x="378" y="3907"/>
                    </a:lnTo>
                    <a:cubicBezTo>
                      <a:pt x="0" y="4317"/>
                      <a:pt x="0" y="4978"/>
                      <a:pt x="378" y="5356"/>
                    </a:cubicBezTo>
                    <a:cubicBezTo>
                      <a:pt x="583" y="5561"/>
                      <a:pt x="851" y="5664"/>
                      <a:pt x="1115" y="5664"/>
                    </a:cubicBezTo>
                    <a:cubicBezTo>
                      <a:pt x="1379" y="5664"/>
                      <a:pt x="1639" y="5561"/>
                      <a:pt x="1828" y="5356"/>
                    </a:cubicBezTo>
                    <a:lnTo>
                      <a:pt x="3403" y="3687"/>
                    </a:lnTo>
                    <a:cubicBezTo>
                      <a:pt x="3718" y="3372"/>
                      <a:pt x="3781" y="2899"/>
                      <a:pt x="3623" y="2521"/>
                    </a:cubicBezTo>
                    <a:lnTo>
                      <a:pt x="4443" y="1702"/>
                    </a:lnTo>
                    <a:cubicBezTo>
                      <a:pt x="4821" y="2111"/>
                      <a:pt x="5388" y="2426"/>
                      <a:pt x="5986" y="2584"/>
                    </a:cubicBezTo>
                    <a:cubicBezTo>
                      <a:pt x="5545" y="1954"/>
                      <a:pt x="5230" y="1040"/>
                      <a:pt x="504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9153;p86">
                <a:extLst>
                  <a:ext uri="{FF2B5EF4-FFF2-40B4-BE49-F238E27FC236}">
                    <a16:creationId xmlns:a16="http://schemas.microsoft.com/office/drawing/2014/main" id="{AF57D0B0-4ED8-431A-93A1-25B7AEAC699F}"/>
                  </a:ext>
                </a:extLst>
              </p:cNvPr>
              <p:cNvSpPr/>
              <p:nvPr/>
            </p:nvSpPr>
            <p:spPr>
              <a:xfrm>
                <a:off x="-6475600" y="4141700"/>
                <a:ext cx="7012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584" extrusionOk="0">
                    <a:moveTo>
                      <a:pt x="946" y="1"/>
                    </a:moveTo>
                    <a:cubicBezTo>
                      <a:pt x="757" y="1040"/>
                      <a:pt x="442" y="1954"/>
                      <a:pt x="1" y="2584"/>
                    </a:cubicBezTo>
                    <a:cubicBezTo>
                      <a:pt x="1261" y="2174"/>
                      <a:pt x="2301" y="1229"/>
                      <a:pt x="280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9154;p86">
                <a:extLst>
                  <a:ext uri="{FF2B5EF4-FFF2-40B4-BE49-F238E27FC236}">
                    <a16:creationId xmlns:a16="http://schemas.microsoft.com/office/drawing/2014/main" id="{6661A46B-05F3-4764-8CF0-8083FB12584C}"/>
                  </a:ext>
                </a:extLst>
              </p:cNvPr>
              <p:cNvSpPr/>
              <p:nvPr/>
            </p:nvSpPr>
            <p:spPr>
              <a:xfrm>
                <a:off x="-6618950" y="4073975"/>
                <a:ext cx="52025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2048" extrusionOk="0">
                    <a:moveTo>
                      <a:pt x="95" y="0"/>
                    </a:moveTo>
                    <a:cubicBezTo>
                      <a:pt x="32" y="315"/>
                      <a:pt x="1" y="662"/>
                      <a:pt x="1" y="1040"/>
                    </a:cubicBezTo>
                    <a:cubicBezTo>
                      <a:pt x="1" y="1386"/>
                      <a:pt x="32" y="1733"/>
                      <a:pt x="95" y="2048"/>
                    </a:cubicBezTo>
                    <a:lnTo>
                      <a:pt x="2080" y="2048"/>
                    </a:lnTo>
                    <a:cubicBezTo>
                      <a:pt x="1986" y="1355"/>
                      <a:pt x="1986" y="725"/>
                      <a:pt x="208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9155;p86">
                <a:extLst>
                  <a:ext uri="{FF2B5EF4-FFF2-40B4-BE49-F238E27FC236}">
                    <a16:creationId xmlns:a16="http://schemas.microsoft.com/office/drawing/2014/main" id="{EBD3156E-07D0-42A8-9076-10CD8ACB9191}"/>
                  </a:ext>
                </a:extLst>
              </p:cNvPr>
              <p:cNvSpPr/>
              <p:nvPr/>
            </p:nvSpPr>
            <p:spPr>
              <a:xfrm>
                <a:off x="-6610275" y="3992850"/>
                <a:ext cx="70125" cy="63025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521" extrusionOk="0">
                    <a:moveTo>
                      <a:pt x="2804" y="0"/>
                    </a:moveTo>
                    <a:lnTo>
                      <a:pt x="2804" y="0"/>
                    </a:lnTo>
                    <a:cubicBezTo>
                      <a:pt x="1544" y="410"/>
                      <a:pt x="504" y="1355"/>
                      <a:pt x="0" y="2521"/>
                    </a:cubicBezTo>
                    <a:lnTo>
                      <a:pt x="1859" y="2521"/>
                    </a:lnTo>
                    <a:cubicBezTo>
                      <a:pt x="2017" y="1575"/>
                      <a:pt x="2363" y="693"/>
                      <a:pt x="280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9156;p86">
                <a:extLst>
                  <a:ext uri="{FF2B5EF4-FFF2-40B4-BE49-F238E27FC236}">
                    <a16:creationId xmlns:a16="http://schemas.microsoft.com/office/drawing/2014/main" id="{320854F2-A22E-4DBD-8B65-58ABA0BD8EAD}"/>
                  </a:ext>
                </a:extLst>
              </p:cNvPr>
              <p:cNvSpPr/>
              <p:nvPr/>
            </p:nvSpPr>
            <p:spPr>
              <a:xfrm>
                <a:off x="-6500000" y="4073975"/>
                <a:ext cx="354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2048" extrusionOk="0">
                    <a:moveTo>
                      <a:pt x="0" y="0"/>
                    </a:moveTo>
                    <a:lnTo>
                      <a:pt x="0" y="2048"/>
                    </a:lnTo>
                    <a:lnTo>
                      <a:pt x="1292" y="2048"/>
                    </a:lnTo>
                    <a:cubicBezTo>
                      <a:pt x="1418" y="1355"/>
                      <a:pt x="1418" y="725"/>
                      <a:pt x="12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" name="Grup 7">
            <a:extLst>
              <a:ext uri="{FF2B5EF4-FFF2-40B4-BE49-F238E27FC236}">
                <a16:creationId xmlns:a16="http://schemas.microsoft.com/office/drawing/2014/main" id="{A95CEC7E-7A2B-4A0E-AC59-2E27B0B4C80A}"/>
              </a:ext>
            </a:extLst>
          </p:cNvPr>
          <p:cNvGrpSpPr/>
          <p:nvPr/>
        </p:nvGrpSpPr>
        <p:grpSpPr>
          <a:xfrm>
            <a:off x="7164048" y="1281496"/>
            <a:ext cx="661500" cy="661500"/>
            <a:chOff x="7263440" y="1331296"/>
            <a:chExt cx="661500" cy="661500"/>
          </a:xfrm>
        </p:grpSpPr>
        <p:sp>
          <p:nvSpPr>
            <p:cNvPr id="807" name="Google Shape;807;p46"/>
            <p:cNvSpPr/>
            <p:nvPr/>
          </p:nvSpPr>
          <p:spPr>
            <a:xfrm>
              <a:off x="7263440" y="1331296"/>
              <a:ext cx="661500" cy="661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68" name="Google Shape;6528;p80">
              <a:extLst>
                <a:ext uri="{FF2B5EF4-FFF2-40B4-BE49-F238E27FC236}">
                  <a16:creationId xmlns:a16="http://schemas.microsoft.com/office/drawing/2014/main" id="{E7CC8E98-0A3E-4CDA-8AC1-95173AED19EA}"/>
                </a:ext>
              </a:extLst>
            </p:cNvPr>
            <p:cNvGrpSpPr/>
            <p:nvPr/>
          </p:nvGrpSpPr>
          <p:grpSpPr>
            <a:xfrm>
              <a:off x="7494798" y="1490899"/>
              <a:ext cx="278296" cy="339253"/>
              <a:chOff x="3907325" y="2620775"/>
              <a:chExt cx="395250" cy="481825"/>
            </a:xfrm>
            <a:solidFill>
              <a:schemeClr val="bg1"/>
            </a:solidFill>
          </p:grpSpPr>
          <p:sp>
            <p:nvSpPr>
              <p:cNvPr id="69" name="Google Shape;6529;p80">
                <a:extLst>
                  <a:ext uri="{FF2B5EF4-FFF2-40B4-BE49-F238E27FC236}">
                    <a16:creationId xmlns:a16="http://schemas.microsoft.com/office/drawing/2014/main" id="{82E2519B-DB0C-4751-AC2B-356DA654EAF7}"/>
                  </a:ext>
                </a:extLst>
              </p:cNvPr>
              <p:cNvSpPr/>
              <p:nvPr/>
            </p:nvSpPr>
            <p:spPr>
              <a:xfrm>
                <a:off x="3907325" y="3016975"/>
                <a:ext cx="74550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2259" extrusionOk="0">
                    <a:moveTo>
                      <a:pt x="1" y="0"/>
                    </a:moveTo>
                    <a:lnTo>
                      <a:pt x="1" y="563"/>
                    </a:lnTo>
                    <a:cubicBezTo>
                      <a:pt x="1" y="1500"/>
                      <a:pt x="756" y="2256"/>
                      <a:pt x="1693" y="2259"/>
                    </a:cubicBezTo>
                    <a:lnTo>
                      <a:pt x="2982" y="2259"/>
                    </a:lnTo>
                    <a:cubicBezTo>
                      <a:pt x="2711" y="1527"/>
                      <a:pt x="2515" y="768"/>
                      <a:pt x="24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0" name="Google Shape;6530;p80">
                <a:extLst>
                  <a:ext uri="{FF2B5EF4-FFF2-40B4-BE49-F238E27FC236}">
                    <a16:creationId xmlns:a16="http://schemas.microsoft.com/office/drawing/2014/main" id="{27E67E52-2AED-4CA7-A7DD-129CF9CC47B8}"/>
                  </a:ext>
                </a:extLst>
              </p:cNvPr>
              <p:cNvSpPr/>
              <p:nvPr/>
            </p:nvSpPr>
            <p:spPr>
              <a:xfrm>
                <a:off x="3907325" y="2705450"/>
                <a:ext cx="282325" cy="283325"/>
              </a:xfrm>
              <a:custGeom>
                <a:avLst/>
                <a:gdLst/>
                <a:ahLst/>
                <a:cxnLst/>
                <a:rect l="l" t="t" r="r" b="b"/>
                <a:pathLst>
                  <a:path w="11293" h="11333" extrusionOk="0">
                    <a:moveTo>
                      <a:pt x="1" y="1"/>
                    </a:moveTo>
                    <a:lnTo>
                      <a:pt x="1" y="11332"/>
                    </a:lnTo>
                    <a:lnTo>
                      <a:pt x="2283" y="11332"/>
                    </a:lnTo>
                    <a:cubicBezTo>
                      <a:pt x="2274" y="11142"/>
                      <a:pt x="2259" y="10956"/>
                      <a:pt x="2259" y="10766"/>
                    </a:cubicBezTo>
                    <a:lnTo>
                      <a:pt x="2259" y="9637"/>
                    </a:lnTo>
                    <a:cubicBezTo>
                      <a:pt x="2259" y="8396"/>
                      <a:pt x="2834" y="7249"/>
                      <a:pt x="3834" y="6490"/>
                    </a:cubicBezTo>
                    <a:lnTo>
                      <a:pt x="4517" y="5975"/>
                    </a:lnTo>
                    <a:lnTo>
                      <a:pt x="4517" y="3145"/>
                    </a:lnTo>
                    <a:cubicBezTo>
                      <a:pt x="4517" y="2051"/>
                      <a:pt x="5400" y="1169"/>
                      <a:pt x="6493" y="1169"/>
                    </a:cubicBezTo>
                    <a:cubicBezTo>
                      <a:pt x="7583" y="1169"/>
                      <a:pt x="8468" y="2051"/>
                      <a:pt x="8468" y="3145"/>
                    </a:cubicBezTo>
                    <a:lnTo>
                      <a:pt x="8468" y="3617"/>
                    </a:lnTo>
                    <a:cubicBezTo>
                      <a:pt x="8743" y="3487"/>
                      <a:pt x="9031" y="3426"/>
                      <a:pt x="9314" y="3426"/>
                    </a:cubicBezTo>
                    <a:cubicBezTo>
                      <a:pt x="10141" y="3426"/>
                      <a:pt x="10923" y="3949"/>
                      <a:pt x="11196" y="4795"/>
                    </a:cubicBezTo>
                    <a:cubicBezTo>
                      <a:pt x="11226" y="4780"/>
                      <a:pt x="11260" y="4771"/>
                      <a:pt x="11293" y="4759"/>
                    </a:cubicBezTo>
                    <a:lnTo>
                      <a:pt x="1129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1" name="Google Shape;6531;p80">
                <a:extLst>
                  <a:ext uri="{FF2B5EF4-FFF2-40B4-BE49-F238E27FC236}">
                    <a16:creationId xmlns:a16="http://schemas.microsoft.com/office/drawing/2014/main" id="{09521858-56C7-442E-8731-C2CE2DE822E6}"/>
                  </a:ext>
                </a:extLst>
              </p:cNvPr>
              <p:cNvSpPr/>
              <p:nvPr/>
            </p:nvSpPr>
            <p:spPr>
              <a:xfrm>
                <a:off x="3907325" y="2620775"/>
                <a:ext cx="282325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11293" h="2259" extrusionOk="0">
                    <a:moveTo>
                      <a:pt x="1693" y="0"/>
                    </a:moveTo>
                    <a:cubicBezTo>
                      <a:pt x="756" y="0"/>
                      <a:pt x="1" y="759"/>
                      <a:pt x="1" y="1695"/>
                    </a:cubicBezTo>
                    <a:lnTo>
                      <a:pt x="1" y="2259"/>
                    </a:lnTo>
                    <a:lnTo>
                      <a:pt x="11293" y="2259"/>
                    </a:lnTo>
                    <a:lnTo>
                      <a:pt x="11293" y="1695"/>
                    </a:lnTo>
                    <a:cubicBezTo>
                      <a:pt x="11290" y="759"/>
                      <a:pt x="10534" y="0"/>
                      <a:pt x="95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2" name="Google Shape;6532;p80">
                <a:extLst>
                  <a:ext uri="{FF2B5EF4-FFF2-40B4-BE49-F238E27FC236}">
                    <a16:creationId xmlns:a16="http://schemas.microsoft.com/office/drawing/2014/main" id="{D70ED0BD-562D-4966-BBE5-BEB87D705865}"/>
                  </a:ext>
                </a:extLst>
              </p:cNvPr>
              <p:cNvSpPr/>
              <p:nvPr/>
            </p:nvSpPr>
            <p:spPr>
              <a:xfrm>
                <a:off x="3992025" y="2762900"/>
                <a:ext cx="310550" cy="339700"/>
              </a:xfrm>
              <a:custGeom>
                <a:avLst/>
                <a:gdLst/>
                <a:ahLst/>
                <a:cxnLst/>
                <a:rect l="l" t="t" r="r" b="b"/>
                <a:pathLst>
                  <a:path w="12422" h="13588" extrusionOk="0">
                    <a:moveTo>
                      <a:pt x="3105" y="0"/>
                    </a:moveTo>
                    <a:cubicBezTo>
                      <a:pt x="2635" y="0"/>
                      <a:pt x="2259" y="377"/>
                      <a:pt x="2259" y="847"/>
                    </a:cubicBezTo>
                    <a:lnTo>
                      <a:pt x="2259" y="8468"/>
                    </a:lnTo>
                    <a:cubicBezTo>
                      <a:pt x="2259" y="8781"/>
                      <a:pt x="2006" y="9031"/>
                      <a:pt x="1693" y="9031"/>
                    </a:cubicBezTo>
                    <a:cubicBezTo>
                      <a:pt x="1379" y="9031"/>
                      <a:pt x="1129" y="8781"/>
                      <a:pt x="1129" y="8468"/>
                    </a:cubicBezTo>
                    <a:lnTo>
                      <a:pt x="1129" y="5095"/>
                    </a:lnTo>
                    <a:cubicBezTo>
                      <a:pt x="419" y="5622"/>
                      <a:pt x="0" y="6453"/>
                      <a:pt x="0" y="7339"/>
                    </a:cubicBezTo>
                    <a:lnTo>
                      <a:pt x="0" y="8468"/>
                    </a:lnTo>
                    <a:cubicBezTo>
                      <a:pt x="0" y="10052"/>
                      <a:pt x="368" y="11615"/>
                      <a:pt x="1069" y="13036"/>
                    </a:cubicBezTo>
                    <a:cubicBezTo>
                      <a:pt x="1223" y="13346"/>
                      <a:pt x="1322" y="13587"/>
                      <a:pt x="1693" y="13587"/>
                    </a:cubicBezTo>
                    <a:lnTo>
                      <a:pt x="10726" y="13587"/>
                    </a:lnTo>
                    <a:cubicBezTo>
                      <a:pt x="11097" y="13587"/>
                      <a:pt x="11196" y="13346"/>
                      <a:pt x="11350" y="13036"/>
                    </a:cubicBezTo>
                    <a:cubicBezTo>
                      <a:pt x="12051" y="11615"/>
                      <a:pt x="12419" y="10052"/>
                      <a:pt x="12422" y="8468"/>
                    </a:cubicBezTo>
                    <a:lnTo>
                      <a:pt x="12422" y="5363"/>
                    </a:lnTo>
                    <a:cubicBezTo>
                      <a:pt x="12422" y="4894"/>
                      <a:pt x="12042" y="4517"/>
                      <a:pt x="11572" y="4517"/>
                    </a:cubicBezTo>
                    <a:cubicBezTo>
                      <a:pt x="11106" y="4517"/>
                      <a:pt x="10726" y="4894"/>
                      <a:pt x="10726" y="5363"/>
                    </a:cubicBezTo>
                    <a:lnTo>
                      <a:pt x="10726" y="7339"/>
                    </a:lnTo>
                    <a:cubicBezTo>
                      <a:pt x="10726" y="7652"/>
                      <a:pt x="10473" y="7902"/>
                      <a:pt x="10163" y="7902"/>
                    </a:cubicBezTo>
                    <a:cubicBezTo>
                      <a:pt x="9850" y="7902"/>
                      <a:pt x="9597" y="7652"/>
                      <a:pt x="9597" y="7339"/>
                    </a:cubicBezTo>
                    <a:lnTo>
                      <a:pt x="9597" y="6297"/>
                    </a:lnTo>
                    <a:lnTo>
                      <a:pt x="9597" y="4234"/>
                    </a:lnTo>
                    <a:cubicBezTo>
                      <a:pt x="9597" y="3764"/>
                      <a:pt x="9218" y="3388"/>
                      <a:pt x="8751" y="3388"/>
                    </a:cubicBezTo>
                    <a:cubicBezTo>
                      <a:pt x="8281" y="3388"/>
                      <a:pt x="7905" y="3764"/>
                      <a:pt x="7905" y="4234"/>
                    </a:cubicBezTo>
                    <a:lnTo>
                      <a:pt x="7905" y="6210"/>
                    </a:lnTo>
                    <a:cubicBezTo>
                      <a:pt x="7905" y="6523"/>
                      <a:pt x="7652" y="6773"/>
                      <a:pt x="7339" y="6773"/>
                    </a:cubicBezTo>
                    <a:cubicBezTo>
                      <a:pt x="7025" y="6773"/>
                      <a:pt x="6776" y="6523"/>
                      <a:pt x="6776" y="6210"/>
                    </a:cubicBezTo>
                    <a:lnTo>
                      <a:pt x="6776" y="3105"/>
                    </a:lnTo>
                    <a:cubicBezTo>
                      <a:pt x="6776" y="2635"/>
                      <a:pt x="6396" y="2259"/>
                      <a:pt x="5926" y="2259"/>
                    </a:cubicBezTo>
                    <a:cubicBezTo>
                      <a:pt x="5460" y="2259"/>
                      <a:pt x="5080" y="2635"/>
                      <a:pt x="5080" y="3105"/>
                    </a:cubicBezTo>
                    <a:lnTo>
                      <a:pt x="5080" y="6210"/>
                    </a:lnTo>
                    <a:cubicBezTo>
                      <a:pt x="5080" y="6523"/>
                      <a:pt x="4827" y="6773"/>
                      <a:pt x="4517" y="6773"/>
                    </a:cubicBezTo>
                    <a:cubicBezTo>
                      <a:pt x="4204" y="6773"/>
                      <a:pt x="3951" y="6523"/>
                      <a:pt x="3951" y="6210"/>
                    </a:cubicBezTo>
                    <a:lnTo>
                      <a:pt x="3951" y="847"/>
                    </a:lnTo>
                    <a:cubicBezTo>
                      <a:pt x="3951" y="377"/>
                      <a:pt x="3572" y="0"/>
                      <a:pt x="31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45"/>
          <p:cNvSpPr/>
          <p:nvPr/>
        </p:nvSpPr>
        <p:spPr>
          <a:xfrm>
            <a:off x="609607" y="1420700"/>
            <a:ext cx="3919714" cy="2799914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0" name="Google Shape;780;p45"/>
          <p:cNvSpPr txBox="1">
            <a:spLocks noGrp="1"/>
          </p:cNvSpPr>
          <p:nvPr>
            <p:ph type="ctrTitle"/>
          </p:nvPr>
        </p:nvSpPr>
        <p:spPr>
          <a:xfrm>
            <a:off x="487772" y="337703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dirty="0"/>
              <a:t>EBA ŞİFRESİNİ UNUTURSAN;</a:t>
            </a:r>
            <a:endParaRPr b="1" dirty="0"/>
          </a:p>
        </p:txBody>
      </p:sp>
      <p:sp>
        <p:nvSpPr>
          <p:cNvPr id="783" name="Google Shape;783;p45"/>
          <p:cNvSpPr txBox="1">
            <a:spLocks noGrp="1"/>
          </p:cNvSpPr>
          <p:nvPr>
            <p:ph type="ctrTitle" idx="3"/>
          </p:nvPr>
        </p:nvSpPr>
        <p:spPr>
          <a:xfrm>
            <a:off x="911501" y="1965126"/>
            <a:ext cx="3450598" cy="15991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>
                <a:solidFill>
                  <a:schemeClr val="tx1"/>
                </a:solidFill>
                <a:latin typeface="Nunito"/>
              </a:rPr>
              <a:t>EBA şifreni unuttuysan </a:t>
            </a:r>
            <a:br>
              <a:rPr lang="tr-TR" dirty="0">
                <a:solidFill>
                  <a:schemeClr val="tx1"/>
                </a:solidFill>
                <a:latin typeface="Nunito"/>
              </a:rPr>
            </a:br>
            <a:r>
              <a:rPr lang="tr-TR" dirty="0">
                <a:solidFill>
                  <a:schemeClr val="tx1"/>
                </a:solidFill>
                <a:latin typeface="Nunito"/>
              </a:rPr>
              <a:t>ya da şifreni bilmiyorsan yandaki adımları izleyerek şifreni edinebilirsin. </a:t>
            </a:r>
            <a:endParaRPr dirty="0">
              <a:solidFill>
                <a:schemeClr val="tx1"/>
              </a:solidFill>
              <a:latin typeface="Nunito"/>
            </a:endParaRPr>
          </a:p>
        </p:txBody>
      </p:sp>
      <p:sp>
        <p:nvSpPr>
          <p:cNvPr id="784" name="Google Shape;784;p45"/>
          <p:cNvSpPr txBox="1">
            <a:spLocks noGrp="1"/>
          </p:cNvSpPr>
          <p:nvPr>
            <p:ph type="subTitle" idx="4"/>
          </p:nvPr>
        </p:nvSpPr>
        <p:spPr>
          <a:xfrm>
            <a:off x="5223834" y="2220786"/>
            <a:ext cx="2555100" cy="15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85" name="Google Shape;785;p45"/>
          <p:cNvGrpSpPr/>
          <p:nvPr/>
        </p:nvGrpSpPr>
        <p:grpSpPr>
          <a:xfrm rot="632919">
            <a:off x="8217726" y="439820"/>
            <a:ext cx="641652" cy="668105"/>
            <a:chOff x="2079900" y="3077638"/>
            <a:chExt cx="367775" cy="382800"/>
          </a:xfrm>
        </p:grpSpPr>
        <p:sp>
          <p:nvSpPr>
            <p:cNvPr id="786" name="Google Shape;786;p45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5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5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5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0" name="Google Shape;790;p45"/>
          <p:cNvGrpSpPr/>
          <p:nvPr/>
        </p:nvGrpSpPr>
        <p:grpSpPr>
          <a:xfrm rot="-148811" flipH="1">
            <a:off x="617740" y="4411704"/>
            <a:ext cx="371396" cy="375435"/>
            <a:chOff x="2079900" y="3077638"/>
            <a:chExt cx="367775" cy="382800"/>
          </a:xfrm>
        </p:grpSpPr>
        <p:sp>
          <p:nvSpPr>
            <p:cNvPr id="791" name="Google Shape;791;p45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5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5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5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Resim 6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C78B90C1-204B-4E53-9733-2A321C29C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734" y="1097351"/>
            <a:ext cx="3371299" cy="3368779"/>
          </a:xfrm>
          <a:prstGeom prst="rect">
            <a:avLst/>
          </a:prstGeom>
        </p:spPr>
      </p:pic>
      <p:grpSp>
        <p:nvGrpSpPr>
          <p:cNvPr id="795" name="Google Shape;795;p45"/>
          <p:cNvGrpSpPr/>
          <p:nvPr/>
        </p:nvGrpSpPr>
        <p:grpSpPr>
          <a:xfrm rot="350284" flipH="1">
            <a:off x="1009855" y="1209910"/>
            <a:ext cx="582103" cy="695032"/>
            <a:chOff x="2279175" y="2462338"/>
            <a:chExt cx="376175" cy="449125"/>
          </a:xfrm>
        </p:grpSpPr>
        <p:sp>
          <p:nvSpPr>
            <p:cNvPr id="796" name="Google Shape;796;p45"/>
            <p:cNvSpPr/>
            <p:nvPr/>
          </p:nvSpPr>
          <p:spPr>
            <a:xfrm>
              <a:off x="2279175" y="2665988"/>
              <a:ext cx="210525" cy="245475"/>
            </a:xfrm>
            <a:custGeom>
              <a:avLst/>
              <a:gdLst/>
              <a:ahLst/>
              <a:cxnLst/>
              <a:rect l="l" t="t" r="r" b="b"/>
              <a:pathLst>
                <a:path w="8421" h="9819" extrusionOk="0">
                  <a:moveTo>
                    <a:pt x="6688" y="0"/>
                  </a:moveTo>
                  <a:cubicBezTo>
                    <a:pt x="183" y="8390"/>
                    <a:pt x="1" y="9818"/>
                    <a:pt x="1824" y="7843"/>
                  </a:cubicBezTo>
                  <a:cubicBezTo>
                    <a:pt x="3679" y="5867"/>
                    <a:pt x="8420" y="152"/>
                    <a:pt x="8420" y="1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5"/>
            <p:cNvSpPr/>
            <p:nvPr/>
          </p:nvSpPr>
          <p:spPr>
            <a:xfrm>
              <a:off x="2342250" y="2564163"/>
              <a:ext cx="243200" cy="216600"/>
            </a:xfrm>
            <a:custGeom>
              <a:avLst/>
              <a:gdLst/>
              <a:ahLst/>
              <a:cxnLst/>
              <a:rect l="l" t="t" r="r" b="b"/>
              <a:pathLst>
                <a:path w="9728" h="8664" extrusionOk="0">
                  <a:moveTo>
                    <a:pt x="1064" y="1399"/>
                  </a:moveTo>
                  <a:cubicBezTo>
                    <a:pt x="2128" y="0"/>
                    <a:pt x="4712" y="183"/>
                    <a:pt x="6809" y="1794"/>
                  </a:cubicBezTo>
                  <a:cubicBezTo>
                    <a:pt x="8907" y="3374"/>
                    <a:pt x="9727" y="5836"/>
                    <a:pt x="8663" y="7265"/>
                  </a:cubicBezTo>
                  <a:cubicBezTo>
                    <a:pt x="7599" y="8663"/>
                    <a:pt x="5016" y="8481"/>
                    <a:pt x="2949" y="6870"/>
                  </a:cubicBezTo>
                  <a:cubicBezTo>
                    <a:pt x="852" y="5229"/>
                    <a:pt x="1" y="2797"/>
                    <a:pt x="1064" y="13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5"/>
            <p:cNvSpPr/>
            <p:nvPr/>
          </p:nvSpPr>
          <p:spPr>
            <a:xfrm>
              <a:off x="2405325" y="2462338"/>
              <a:ext cx="250025" cy="260675"/>
            </a:xfrm>
            <a:custGeom>
              <a:avLst/>
              <a:gdLst/>
              <a:ahLst/>
              <a:cxnLst/>
              <a:rect l="l" t="t" r="r" b="b"/>
              <a:pathLst>
                <a:path w="10001" h="10427" extrusionOk="0">
                  <a:moveTo>
                    <a:pt x="578" y="6536"/>
                  </a:moveTo>
                  <a:cubicBezTo>
                    <a:pt x="1125" y="5776"/>
                    <a:pt x="4317" y="0"/>
                    <a:pt x="7143" y="2159"/>
                  </a:cubicBezTo>
                  <a:cubicBezTo>
                    <a:pt x="10001" y="4347"/>
                    <a:pt x="5198" y="8906"/>
                    <a:pt x="4590" y="9666"/>
                  </a:cubicBezTo>
                  <a:cubicBezTo>
                    <a:pt x="4013" y="10426"/>
                    <a:pt x="2645" y="10305"/>
                    <a:pt x="1520" y="9453"/>
                  </a:cubicBezTo>
                  <a:cubicBezTo>
                    <a:pt x="426" y="8602"/>
                    <a:pt x="0" y="7295"/>
                    <a:pt x="578" y="65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5"/>
            <p:cNvSpPr/>
            <p:nvPr/>
          </p:nvSpPr>
          <p:spPr>
            <a:xfrm>
              <a:off x="2457750" y="2473738"/>
              <a:ext cx="188475" cy="167950"/>
            </a:xfrm>
            <a:custGeom>
              <a:avLst/>
              <a:gdLst/>
              <a:ahLst/>
              <a:cxnLst/>
              <a:rect l="l" t="t" r="r" b="b"/>
              <a:pathLst>
                <a:path w="7539" h="6718" extrusionOk="0">
                  <a:moveTo>
                    <a:pt x="821" y="1095"/>
                  </a:moveTo>
                  <a:cubicBezTo>
                    <a:pt x="1672" y="0"/>
                    <a:pt x="3679" y="152"/>
                    <a:pt x="5259" y="1399"/>
                  </a:cubicBezTo>
                  <a:cubicBezTo>
                    <a:pt x="6901" y="2675"/>
                    <a:pt x="7539" y="4560"/>
                    <a:pt x="6718" y="5624"/>
                  </a:cubicBezTo>
                  <a:cubicBezTo>
                    <a:pt x="5867" y="6718"/>
                    <a:pt x="3861" y="6566"/>
                    <a:pt x="2280" y="5320"/>
                  </a:cubicBezTo>
                  <a:cubicBezTo>
                    <a:pt x="639" y="4104"/>
                    <a:pt x="1" y="2219"/>
                    <a:pt x="821" y="10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5"/>
            <p:cNvSpPr/>
            <p:nvPr/>
          </p:nvSpPr>
          <p:spPr>
            <a:xfrm>
              <a:off x="2451675" y="2614313"/>
              <a:ext cx="127700" cy="107175"/>
            </a:xfrm>
            <a:custGeom>
              <a:avLst/>
              <a:gdLst/>
              <a:ahLst/>
              <a:cxnLst/>
              <a:rect l="l" t="t" r="r" b="b"/>
              <a:pathLst>
                <a:path w="5108" h="4287" extrusionOk="0">
                  <a:moveTo>
                    <a:pt x="2827" y="92"/>
                  </a:moveTo>
                  <a:cubicBezTo>
                    <a:pt x="2371" y="882"/>
                    <a:pt x="1763" y="1612"/>
                    <a:pt x="1247" y="2219"/>
                  </a:cubicBezTo>
                  <a:cubicBezTo>
                    <a:pt x="760" y="2767"/>
                    <a:pt x="396" y="3192"/>
                    <a:pt x="244" y="3374"/>
                  </a:cubicBezTo>
                  <a:cubicBezTo>
                    <a:pt x="153" y="3466"/>
                    <a:pt x="92" y="3587"/>
                    <a:pt x="1" y="3618"/>
                  </a:cubicBezTo>
                  <a:cubicBezTo>
                    <a:pt x="92" y="3648"/>
                    <a:pt x="183" y="3739"/>
                    <a:pt x="274" y="3770"/>
                  </a:cubicBezTo>
                  <a:cubicBezTo>
                    <a:pt x="1247" y="4286"/>
                    <a:pt x="2280" y="4256"/>
                    <a:pt x="2767" y="3618"/>
                  </a:cubicBezTo>
                  <a:cubicBezTo>
                    <a:pt x="2979" y="3374"/>
                    <a:pt x="3618" y="2706"/>
                    <a:pt x="4286" y="1855"/>
                  </a:cubicBezTo>
                  <a:cubicBezTo>
                    <a:pt x="4560" y="1520"/>
                    <a:pt x="4864" y="1125"/>
                    <a:pt x="5107" y="760"/>
                  </a:cubicBezTo>
                  <a:cubicBezTo>
                    <a:pt x="4408" y="730"/>
                    <a:pt x="3618" y="457"/>
                    <a:pt x="2888" y="1"/>
                  </a:cubicBezTo>
                  <a:cubicBezTo>
                    <a:pt x="2858" y="1"/>
                    <a:pt x="2858" y="31"/>
                    <a:pt x="2827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5"/>
            <p:cNvSpPr/>
            <p:nvPr/>
          </p:nvSpPr>
          <p:spPr>
            <a:xfrm>
              <a:off x="2493475" y="2495763"/>
              <a:ext cx="126150" cy="110975"/>
            </a:xfrm>
            <a:custGeom>
              <a:avLst/>
              <a:gdLst/>
              <a:ahLst/>
              <a:cxnLst/>
              <a:rect l="l" t="t" r="r" b="b"/>
              <a:pathLst>
                <a:path w="5046" h="4439" extrusionOk="0">
                  <a:moveTo>
                    <a:pt x="578" y="730"/>
                  </a:moveTo>
                  <a:cubicBezTo>
                    <a:pt x="1155" y="1"/>
                    <a:pt x="2462" y="62"/>
                    <a:pt x="3526" y="913"/>
                  </a:cubicBezTo>
                  <a:cubicBezTo>
                    <a:pt x="4651" y="1733"/>
                    <a:pt x="5046" y="3010"/>
                    <a:pt x="4499" y="3709"/>
                  </a:cubicBezTo>
                  <a:cubicBezTo>
                    <a:pt x="3921" y="4439"/>
                    <a:pt x="2584" y="4378"/>
                    <a:pt x="1520" y="3527"/>
                  </a:cubicBezTo>
                  <a:cubicBezTo>
                    <a:pt x="426" y="2706"/>
                    <a:pt x="0" y="1429"/>
                    <a:pt x="578" y="7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Resim 34" descr="oyuncak, oyuncak bebek, tutma içeren bir resim&#10;&#10;Açıklama otomatik olarak oluşturuldu">
            <a:extLst>
              <a:ext uri="{FF2B5EF4-FFF2-40B4-BE49-F238E27FC236}">
                <a16:creationId xmlns:a16="http://schemas.microsoft.com/office/drawing/2014/main" id="{DAECEB5F-2432-4DA3-88DE-B85F4CA83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809" y="912085"/>
            <a:ext cx="1480342" cy="2804859"/>
          </a:xfrm>
          <a:prstGeom prst="rect">
            <a:avLst/>
          </a:prstGeom>
        </p:spPr>
      </p:pic>
      <p:grpSp>
        <p:nvGrpSpPr>
          <p:cNvPr id="875" name="Google Shape;875;p48"/>
          <p:cNvGrpSpPr/>
          <p:nvPr/>
        </p:nvGrpSpPr>
        <p:grpSpPr>
          <a:xfrm rot="632919">
            <a:off x="6268078" y="777796"/>
            <a:ext cx="641652" cy="668105"/>
            <a:chOff x="2079900" y="3077638"/>
            <a:chExt cx="367775" cy="382800"/>
          </a:xfrm>
        </p:grpSpPr>
        <p:sp>
          <p:nvSpPr>
            <p:cNvPr id="876" name="Google Shape;876;p4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0" name="Google Shape;880;p48"/>
          <p:cNvGrpSpPr/>
          <p:nvPr/>
        </p:nvGrpSpPr>
        <p:grpSpPr>
          <a:xfrm rot="-148811" flipH="1">
            <a:off x="617740" y="4411704"/>
            <a:ext cx="371396" cy="375435"/>
            <a:chOff x="2079900" y="3077638"/>
            <a:chExt cx="367775" cy="382800"/>
          </a:xfrm>
        </p:grpSpPr>
        <p:sp>
          <p:nvSpPr>
            <p:cNvPr id="881" name="Google Shape;881;p4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848;p47">
            <a:extLst>
              <a:ext uri="{FF2B5EF4-FFF2-40B4-BE49-F238E27FC236}">
                <a16:creationId xmlns:a16="http://schemas.microsoft.com/office/drawing/2014/main" id="{384A9668-DE94-4784-9FCC-56244CD598EC}"/>
              </a:ext>
            </a:extLst>
          </p:cNvPr>
          <p:cNvSpPr txBox="1">
            <a:spLocks/>
          </p:cNvSpPr>
          <p:nvPr/>
        </p:nvSpPr>
        <p:spPr>
          <a:xfrm>
            <a:off x="95865" y="90616"/>
            <a:ext cx="9048135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tr-TR" b="1" dirty="0">
                <a:solidFill>
                  <a:schemeClr val="tx1"/>
                </a:solidFill>
              </a:rPr>
              <a:t>REHBERLİK ve PSİKOLOJİK DANIŞMA SERVİSİ NEDİR ?</a:t>
            </a:r>
          </a:p>
        </p:txBody>
      </p:sp>
      <p:grpSp>
        <p:nvGrpSpPr>
          <p:cNvPr id="21" name="Google Shape;1251;p47">
            <a:extLst>
              <a:ext uri="{FF2B5EF4-FFF2-40B4-BE49-F238E27FC236}">
                <a16:creationId xmlns:a16="http://schemas.microsoft.com/office/drawing/2014/main" id="{93FCD286-87A3-458C-B199-9AE4C8D0DDB1}"/>
              </a:ext>
            </a:extLst>
          </p:cNvPr>
          <p:cNvGrpSpPr/>
          <p:nvPr/>
        </p:nvGrpSpPr>
        <p:grpSpPr>
          <a:xfrm rot="20829303">
            <a:off x="546730" y="1030133"/>
            <a:ext cx="1951700" cy="2051813"/>
            <a:chOff x="4875791" y="946666"/>
            <a:chExt cx="1263475" cy="1443671"/>
          </a:xfrm>
        </p:grpSpPr>
        <p:sp>
          <p:nvSpPr>
            <p:cNvPr id="22" name="Google Shape;1252;p47">
              <a:extLst>
                <a:ext uri="{FF2B5EF4-FFF2-40B4-BE49-F238E27FC236}">
                  <a16:creationId xmlns:a16="http://schemas.microsoft.com/office/drawing/2014/main" id="{3F62717E-786B-4906-B02E-0BBA1D5AEC15}"/>
                </a:ext>
              </a:extLst>
            </p:cNvPr>
            <p:cNvSpPr/>
            <p:nvPr/>
          </p:nvSpPr>
          <p:spPr>
            <a:xfrm>
              <a:off x="5455534" y="1055601"/>
              <a:ext cx="53695" cy="44148"/>
            </a:xfrm>
            <a:custGeom>
              <a:avLst/>
              <a:gdLst/>
              <a:ahLst/>
              <a:cxnLst/>
              <a:rect l="l" t="t" r="r" b="b"/>
              <a:pathLst>
                <a:path w="3442" h="2830" extrusionOk="0">
                  <a:moveTo>
                    <a:pt x="2902" y="0"/>
                  </a:moveTo>
                  <a:cubicBezTo>
                    <a:pt x="2802" y="0"/>
                    <a:pt x="2699" y="38"/>
                    <a:pt x="2608" y="113"/>
                  </a:cubicBezTo>
                  <a:cubicBezTo>
                    <a:pt x="2174" y="439"/>
                    <a:pt x="1666" y="838"/>
                    <a:pt x="1232" y="1200"/>
                  </a:cubicBezTo>
                  <a:cubicBezTo>
                    <a:pt x="906" y="1490"/>
                    <a:pt x="580" y="1743"/>
                    <a:pt x="254" y="1997"/>
                  </a:cubicBezTo>
                  <a:cubicBezTo>
                    <a:pt x="36" y="2142"/>
                    <a:pt x="0" y="2432"/>
                    <a:pt x="145" y="2649"/>
                  </a:cubicBezTo>
                  <a:cubicBezTo>
                    <a:pt x="254" y="2758"/>
                    <a:pt x="362" y="2830"/>
                    <a:pt x="507" y="2830"/>
                  </a:cubicBezTo>
                  <a:cubicBezTo>
                    <a:pt x="616" y="2830"/>
                    <a:pt x="725" y="2794"/>
                    <a:pt x="797" y="2721"/>
                  </a:cubicBezTo>
                  <a:cubicBezTo>
                    <a:pt x="1123" y="2504"/>
                    <a:pt x="1449" y="2214"/>
                    <a:pt x="1811" y="1924"/>
                  </a:cubicBezTo>
                  <a:cubicBezTo>
                    <a:pt x="2246" y="1562"/>
                    <a:pt x="2717" y="1200"/>
                    <a:pt x="3151" y="874"/>
                  </a:cubicBezTo>
                  <a:cubicBezTo>
                    <a:pt x="3369" y="729"/>
                    <a:pt x="3441" y="403"/>
                    <a:pt x="3260" y="222"/>
                  </a:cubicBezTo>
                  <a:cubicBezTo>
                    <a:pt x="3176" y="74"/>
                    <a:pt x="3042" y="0"/>
                    <a:pt x="2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53;p47">
              <a:extLst>
                <a:ext uri="{FF2B5EF4-FFF2-40B4-BE49-F238E27FC236}">
                  <a16:creationId xmlns:a16="http://schemas.microsoft.com/office/drawing/2014/main" id="{654D92CF-8689-4750-9EF0-751DB24B2543}"/>
                </a:ext>
              </a:extLst>
            </p:cNvPr>
            <p:cNvSpPr/>
            <p:nvPr/>
          </p:nvSpPr>
          <p:spPr>
            <a:xfrm>
              <a:off x="4952637" y="2200313"/>
              <a:ext cx="1086088" cy="135782"/>
            </a:xfrm>
            <a:custGeom>
              <a:avLst/>
              <a:gdLst/>
              <a:ahLst/>
              <a:cxnLst/>
              <a:rect l="l" t="t" r="r" b="b"/>
              <a:pathLst>
                <a:path w="69621" h="8704" extrusionOk="0">
                  <a:moveTo>
                    <a:pt x="68963" y="1"/>
                  </a:moveTo>
                  <a:cubicBezTo>
                    <a:pt x="68838" y="1"/>
                    <a:pt x="68709" y="56"/>
                    <a:pt x="68603" y="191"/>
                  </a:cubicBezTo>
                  <a:cubicBezTo>
                    <a:pt x="68096" y="771"/>
                    <a:pt x="67589" y="1278"/>
                    <a:pt x="67010" y="1821"/>
                  </a:cubicBezTo>
                  <a:cubicBezTo>
                    <a:pt x="66539" y="2256"/>
                    <a:pt x="66032" y="2727"/>
                    <a:pt x="65561" y="3234"/>
                  </a:cubicBezTo>
                  <a:cubicBezTo>
                    <a:pt x="65380" y="3415"/>
                    <a:pt x="65380" y="3704"/>
                    <a:pt x="65597" y="3886"/>
                  </a:cubicBezTo>
                  <a:cubicBezTo>
                    <a:pt x="65670" y="3958"/>
                    <a:pt x="65814" y="3994"/>
                    <a:pt x="65923" y="3994"/>
                  </a:cubicBezTo>
                  <a:cubicBezTo>
                    <a:pt x="66032" y="3994"/>
                    <a:pt x="66177" y="3958"/>
                    <a:pt x="66249" y="3849"/>
                  </a:cubicBezTo>
                  <a:cubicBezTo>
                    <a:pt x="66684" y="3415"/>
                    <a:pt x="67191" y="2944"/>
                    <a:pt x="67662" y="2509"/>
                  </a:cubicBezTo>
                  <a:cubicBezTo>
                    <a:pt x="68241" y="1966"/>
                    <a:pt x="68821" y="1386"/>
                    <a:pt x="69328" y="771"/>
                  </a:cubicBezTo>
                  <a:cubicBezTo>
                    <a:pt x="69620" y="425"/>
                    <a:pt x="69308" y="1"/>
                    <a:pt x="68963" y="1"/>
                  </a:cubicBezTo>
                  <a:close/>
                  <a:moveTo>
                    <a:pt x="65670" y="481"/>
                  </a:moveTo>
                  <a:cubicBezTo>
                    <a:pt x="64329" y="481"/>
                    <a:pt x="61214" y="4393"/>
                    <a:pt x="60599" y="5407"/>
                  </a:cubicBezTo>
                  <a:cubicBezTo>
                    <a:pt x="60417" y="5624"/>
                    <a:pt x="60490" y="5914"/>
                    <a:pt x="60743" y="6059"/>
                  </a:cubicBezTo>
                  <a:cubicBezTo>
                    <a:pt x="60816" y="6095"/>
                    <a:pt x="60888" y="6131"/>
                    <a:pt x="60961" y="6131"/>
                  </a:cubicBezTo>
                  <a:cubicBezTo>
                    <a:pt x="61142" y="6131"/>
                    <a:pt x="61287" y="6059"/>
                    <a:pt x="61359" y="5914"/>
                  </a:cubicBezTo>
                  <a:cubicBezTo>
                    <a:pt x="62373" y="4320"/>
                    <a:pt x="65054" y="1459"/>
                    <a:pt x="65670" y="1423"/>
                  </a:cubicBezTo>
                  <a:cubicBezTo>
                    <a:pt x="66285" y="1423"/>
                    <a:pt x="66285" y="481"/>
                    <a:pt x="65670" y="481"/>
                  </a:cubicBezTo>
                  <a:close/>
                  <a:moveTo>
                    <a:pt x="2877" y="4720"/>
                  </a:moveTo>
                  <a:cubicBezTo>
                    <a:pt x="2764" y="4720"/>
                    <a:pt x="2645" y="4763"/>
                    <a:pt x="2536" y="4864"/>
                  </a:cubicBezTo>
                  <a:cubicBezTo>
                    <a:pt x="1956" y="5479"/>
                    <a:pt x="1377" y="6168"/>
                    <a:pt x="906" y="6892"/>
                  </a:cubicBezTo>
                  <a:cubicBezTo>
                    <a:pt x="652" y="7254"/>
                    <a:pt x="435" y="7616"/>
                    <a:pt x="145" y="7942"/>
                  </a:cubicBezTo>
                  <a:cubicBezTo>
                    <a:pt x="0" y="8160"/>
                    <a:pt x="36" y="8449"/>
                    <a:pt x="254" y="8631"/>
                  </a:cubicBezTo>
                  <a:cubicBezTo>
                    <a:pt x="326" y="8667"/>
                    <a:pt x="435" y="8703"/>
                    <a:pt x="507" y="8703"/>
                  </a:cubicBezTo>
                  <a:cubicBezTo>
                    <a:pt x="688" y="8703"/>
                    <a:pt x="797" y="8667"/>
                    <a:pt x="906" y="8522"/>
                  </a:cubicBezTo>
                  <a:cubicBezTo>
                    <a:pt x="1159" y="8196"/>
                    <a:pt x="1449" y="7797"/>
                    <a:pt x="1703" y="7435"/>
                  </a:cubicBezTo>
                  <a:cubicBezTo>
                    <a:pt x="2137" y="6747"/>
                    <a:pt x="2644" y="6131"/>
                    <a:pt x="3224" y="5516"/>
                  </a:cubicBezTo>
                  <a:cubicBezTo>
                    <a:pt x="3558" y="5182"/>
                    <a:pt x="3251" y="4720"/>
                    <a:pt x="2877" y="4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54;p47">
              <a:extLst>
                <a:ext uri="{FF2B5EF4-FFF2-40B4-BE49-F238E27FC236}">
                  <a16:creationId xmlns:a16="http://schemas.microsoft.com/office/drawing/2014/main" id="{42992481-03A8-423B-A743-7093A6933B23}"/>
                </a:ext>
              </a:extLst>
            </p:cNvPr>
            <p:cNvSpPr/>
            <p:nvPr/>
          </p:nvSpPr>
          <p:spPr>
            <a:xfrm>
              <a:off x="4875791" y="946666"/>
              <a:ext cx="1263475" cy="1443671"/>
            </a:xfrm>
            <a:custGeom>
              <a:avLst/>
              <a:gdLst/>
              <a:ahLst/>
              <a:cxnLst/>
              <a:rect l="l" t="t" r="r" b="b"/>
              <a:pathLst>
                <a:path w="80992" h="92543" extrusionOk="0">
                  <a:moveTo>
                    <a:pt x="38286" y="939"/>
                  </a:moveTo>
                  <a:cubicBezTo>
                    <a:pt x="38395" y="975"/>
                    <a:pt x="38503" y="1011"/>
                    <a:pt x="38576" y="1084"/>
                  </a:cubicBezTo>
                  <a:cubicBezTo>
                    <a:pt x="39409" y="1663"/>
                    <a:pt x="40206" y="2315"/>
                    <a:pt x="40894" y="3040"/>
                  </a:cubicBezTo>
                  <a:cubicBezTo>
                    <a:pt x="40982" y="3127"/>
                    <a:pt x="41109" y="3175"/>
                    <a:pt x="41237" y="3175"/>
                  </a:cubicBezTo>
                  <a:cubicBezTo>
                    <a:pt x="41319" y="3175"/>
                    <a:pt x="41402" y="3155"/>
                    <a:pt x="41474" y="3112"/>
                  </a:cubicBezTo>
                  <a:cubicBezTo>
                    <a:pt x="42234" y="2714"/>
                    <a:pt x="43031" y="2315"/>
                    <a:pt x="43828" y="1989"/>
                  </a:cubicBezTo>
                  <a:cubicBezTo>
                    <a:pt x="44009" y="1881"/>
                    <a:pt x="44190" y="1844"/>
                    <a:pt x="44371" y="1844"/>
                  </a:cubicBezTo>
                  <a:cubicBezTo>
                    <a:pt x="44589" y="1844"/>
                    <a:pt x="44806" y="1953"/>
                    <a:pt x="44987" y="2098"/>
                  </a:cubicBezTo>
                  <a:cubicBezTo>
                    <a:pt x="45494" y="2424"/>
                    <a:pt x="45929" y="2931"/>
                    <a:pt x="46219" y="3510"/>
                  </a:cubicBezTo>
                  <a:cubicBezTo>
                    <a:pt x="46298" y="3670"/>
                    <a:pt x="46455" y="3770"/>
                    <a:pt x="46633" y="3770"/>
                  </a:cubicBezTo>
                  <a:cubicBezTo>
                    <a:pt x="46698" y="3770"/>
                    <a:pt x="46766" y="3757"/>
                    <a:pt x="46834" y="3728"/>
                  </a:cubicBezTo>
                  <a:lnTo>
                    <a:pt x="49877" y="2532"/>
                  </a:lnTo>
                  <a:lnTo>
                    <a:pt x="49877" y="2532"/>
                  </a:lnTo>
                  <a:cubicBezTo>
                    <a:pt x="49442" y="5177"/>
                    <a:pt x="49189" y="7821"/>
                    <a:pt x="49152" y="10501"/>
                  </a:cubicBezTo>
                  <a:cubicBezTo>
                    <a:pt x="49008" y="14232"/>
                    <a:pt x="48863" y="18071"/>
                    <a:pt x="47595" y="21694"/>
                  </a:cubicBezTo>
                  <a:cubicBezTo>
                    <a:pt x="47052" y="21186"/>
                    <a:pt x="46508" y="20752"/>
                    <a:pt x="45893" y="20390"/>
                  </a:cubicBezTo>
                  <a:cubicBezTo>
                    <a:pt x="45675" y="20208"/>
                    <a:pt x="45422" y="20136"/>
                    <a:pt x="45168" y="20100"/>
                  </a:cubicBezTo>
                  <a:lnTo>
                    <a:pt x="45096" y="20100"/>
                  </a:lnTo>
                  <a:cubicBezTo>
                    <a:pt x="44842" y="20136"/>
                    <a:pt x="44589" y="20245"/>
                    <a:pt x="44371" y="20462"/>
                  </a:cubicBezTo>
                  <a:lnTo>
                    <a:pt x="43430" y="21295"/>
                  </a:lnTo>
                  <a:cubicBezTo>
                    <a:pt x="43246" y="21494"/>
                    <a:pt x="42997" y="21590"/>
                    <a:pt x="42749" y="21590"/>
                  </a:cubicBezTo>
                  <a:cubicBezTo>
                    <a:pt x="42411" y="21590"/>
                    <a:pt x="42075" y="21412"/>
                    <a:pt x="41908" y="21078"/>
                  </a:cubicBezTo>
                  <a:lnTo>
                    <a:pt x="41800" y="20897"/>
                  </a:lnTo>
                  <a:cubicBezTo>
                    <a:pt x="41510" y="20390"/>
                    <a:pt x="41039" y="20027"/>
                    <a:pt x="40496" y="19846"/>
                  </a:cubicBezTo>
                  <a:cubicBezTo>
                    <a:pt x="40314" y="19774"/>
                    <a:pt x="40097" y="19738"/>
                    <a:pt x="39916" y="19738"/>
                  </a:cubicBezTo>
                  <a:cubicBezTo>
                    <a:pt x="39300" y="19774"/>
                    <a:pt x="38721" y="19955"/>
                    <a:pt x="38214" y="20208"/>
                  </a:cubicBezTo>
                  <a:lnTo>
                    <a:pt x="35533" y="21331"/>
                  </a:lnTo>
                  <a:cubicBezTo>
                    <a:pt x="34773" y="20788"/>
                    <a:pt x="34012" y="20136"/>
                    <a:pt x="33360" y="19448"/>
                  </a:cubicBezTo>
                  <a:cubicBezTo>
                    <a:pt x="33276" y="19342"/>
                    <a:pt x="33142" y="19286"/>
                    <a:pt x="33009" y="19286"/>
                  </a:cubicBezTo>
                  <a:cubicBezTo>
                    <a:pt x="32914" y="19286"/>
                    <a:pt x="32820" y="19315"/>
                    <a:pt x="32744" y="19375"/>
                  </a:cubicBezTo>
                  <a:lnTo>
                    <a:pt x="31875" y="20027"/>
                  </a:lnTo>
                  <a:cubicBezTo>
                    <a:pt x="32020" y="13978"/>
                    <a:pt x="32636" y="7966"/>
                    <a:pt x="33795" y="2025"/>
                  </a:cubicBezTo>
                  <a:lnTo>
                    <a:pt x="35497" y="2750"/>
                  </a:lnTo>
                  <a:cubicBezTo>
                    <a:pt x="35557" y="2786"/>
                    <a:pt x="35622" y="2802"/>
                    <a:pt x="35686" y="2802"/>
                  </a:cubicBezTo>
                  <a:cubicBezTo>
                    <a:pt x="35815" y="2802"/>
                    <a:pt x="35944" y="2738"/>
                    <a:pt x="36040" y="2641"/>
                  </a:cubicBezTo>
                  <a:cubicBezTo>
                    <a:pt x="36620" y="2025"/>
                    <a:pt x="37272" y="1482"/>
                    <a:pt x="37996" y="1047"/>
                  </a:cubicBezTo>
                  <a:cubicBezTo>
                    <a:pt x="38069" y="1011"/>
                    <a:pt x="38177" y="939"/>
                    <a:pt x="38286" y="939"/>
                  </a:cubicBezTo>
                  <a:close/>
                  <a:moveTo>
                    <a:pt x="14090" y="12892"/>
                  </a:moveTo>
                  <a:cubicBezTo>
                    <a:pt x="19089" y="12892"/>
                    <a:pt x="25065" y="12928"/>
                    <a:pt x="31295" y="12964"/>
                  </a:cubicBezTo>
                  <a:cubicBezTo>
                    <a:pt x="31078" y="15645"/>
                    <a:pt x="30969" y="18289"/>
                    <a:pt x="30933" y="20969"/>
                  </a:cubicBezTo>
                  <a:cubicBezTo>
                    <a:pt x="30933" y="21114"/>
                    <a:pt x="31006" y="21295"/>
                    <a:pt x="31187" y="21368"/>
                  </a:cubicBezTo>
                  <a:cubicBezTo>
                    <a:pt x="31252" y="21400"/>
                    <a:pt x="31332" y="21418"/>
                    <a:pt x="31410" y="21418"/>
                  </a:cubicBezTo>
                  <a:cubicBezTo>
                    <a:pt x="31505" y="21418"/>
                    <a:pt x="31598" y="21391"/>
                    <a:pt x="31658" y="21331"/>
                  </a:cubicBezTo>
                  <a:lnTo>
                    <a:pt x="32962" y="20390"/>
                  </a:lnTo>
                  <a:cubicBezTo>
                    <a:pt x="33650" y="21078"/>
                    <a:pt x="34410" y="21694"/>
                    <a:pt x="35244" y="22237"/>
                  </a:cubicBezTo>
                  <a:cubicBezTo>
                    <a:pt x="35312" y="22306"/>
                    <a:pt x="35410" y="22331"/>
                    <a:pt x="35510" y="22331"/>
                  </a:cubicBezTo>
                  <a:cubicBezTo>
                    <a:pt x="35567" y="22331"/>
                    <a:pt x="35625" y="22323"/>
                    <a:pt x="35678" y="22309"/>
                  </a:cubicBezTo>
                  <a:lnTo>
                    <a:pt x="38576" y="21042"/>
                  </a:lnTo>
                  <a:cubicBezTo>
                    <a:pt x="38979" y="20840"/>
                    <a:pt x="39429" y="20730"/>
                    <a:pt x="39888" y="20730"/>
                  </a:cubicBezTo>
                  <a:cubicBezTo>
                    <a:pt x="40005" y="20730"/>
                    <a:pt x="40124" y="20737"/>
                    <a:pt x="40242" y="20752"/>
                  </a:cubicBezTo>
                  <a:cubicBezTo>
                    <a:pt x="40568" y="20824"/>
                    <a:pt x="40749" y="21078"/>
                    <a:pt x="41003" y="21440"/>
                  </a:cubicBezTo>
                  <a:lnTo>
                    <a:pt x="41184" y="21657"/>
                  </a:lnTo>
                  <a:cubicBezTo>
                    <a:pt x="41546" y="22164"/>
                    <a:pt x="42162" y="22490"/>
                    <a:pt x="42814" y="22527"/>
                  </a:cubicBezTo>
                  <a:cubicBezTo>
                    <a:pt x="42959" y="22527"/>
                    <a:pt x="43067" y="22490"/>
                    <a:pt x="43212" y="22490"/>
                  </a:cubicBezTo>
                  <a:cubicBezTo>
                    <a:pt x="43502" y="22382"/>
                    <a:pt x="43792" y="22201"/>
                    <a:pt x="44045" y="21983"/>
                  </a:cubicBezTo>
                  <a:lnTo>
                    <a:pt x="44987" y="21186"/>
                  </a:lnTo>
                  <a:cubicBezTo>
                    <a:pt x="45023" y="21150"/>
                    <a:pt x="45096" y="21078"/>
                    <a:pt x="45132" y="21078"/>
                  </a:cubicBezTo>
                  <a:cubicBezTo>
                    <a:pt x="45204" y="21078"/>
                    <a:pt x="45277" y="21114"/>
                    <a:pt x="45349" y="21186"/>
                  </a:cubicBezTo>
                  <a:cubicBezTo>
                    <a:pt x="46110" y="21657"/>
                    <a:pt x="46798" y="22237"/>
                    <a:pt x="47450" y="22853"/>
                  </a:cubicBezTo>
                  <a:cubicBezTo>
                    <a:pt x="47523" y="22925"/>
                    <a:pt x="47667" y="22997"/>
                    <a:pt x="47776" y="22997"/>
                  </a:cubicBezTo>
                  <a:lnTo>
                    <a:pt x="47885" y="22997"/>
                  </a:lnTo>
                  <a:cubicBezTo>
                    <a:pt x="48030" y="22961"/>
                    <a:pt x="48175" y="22853"/>
                    <a:pt x="48211" y="22708"/>
                  </a:cubicBezTo>
                  <a:cubicBezTo>
                    <a:pt x="49442" y="19593"/>
                    <a:pt x="49804" y="16369"/>
                    <a:pt x="49986" y="13182"/>
                  </a:cubicBezTo>
                  <a:cubicBezTo>
                    <a:pt x="64112" y="13363"/>
                    <a:pt x="76391" y="13544"/>
                    <a:pt x="78782" y="13580"/>
                  </a:cubicBezTo>
                  <a:cubicBezTo>
                    <a:pt x="79941" y="26982"/>
                    <a:pt x="77369" y="83559"/>
                    <a:pt x="77188" y="88087"/>
                  </a:cubicBezTo>
                  <a:cubicBezTo>
                    <a:pt x="72044" y="90369"/>
                    <a:pt x="57157" y="91637"/>
                    <a:pt x="36149" y="91637"/>
                  </a:cubicBezTo>
                  <a:cubicBezTo>
                    <a:pt x="18799" y="91637"/>
                    <a:pt x="3441" y="90695"/>
                    <a:pt x="2137" y="89934"/>
                  </a:cubicBezTo>
                  <a:cubicBezTo>
                    <a:pt x="725" y="87508"/>
                    <a:pt x="1304" y="42847"/>
                    <a:pt x="2029" y="13037"/>
                  </a:cubicBezTo>
                  <a:cubicBezTo>
                    <a:pt x="4274" y="12928"/>
                    <a:pt x="8331" y="12892"/>
                    <a:pt x="14090" y="12892"/>
                  </a:cubicBezTo>
                  <a:close/>
                  <a:moveTo>
                    <a:pt x="38269" y="0"/>
                  </a:moveTo>
                  <a:cubicBezTo>
                    <a:pt x="37999" y="0"/>
                    <a:pt x="37725" y="82"/>
                    <a:pt x="37489" y="251"/>
                  </a:cubicBezTo>
                  <a:cubicBezTo>
                    <a:pt x="36801" y="685"/>
                    <a:pt x="36149" y="1192"/>
                    <a:pt x="35569" y="1772"/>
                  </a:cubicBezTo>
                  <a:lnTo>
                    <a:pt x="33650" y="866"/>
                  </a:lnTo>
                  <a:cubicBezTo>
                    <a:pt x="33577" y="830"/>
                    <a:pt x="33505" y="812"/>
                    <a:pt x="33432" y="812"/>
                  </a:cubicBezTo>
                  <a:cubicBezTo>
                    <a:pt x="33360" y="812"/>
                    <a:pt x="33288" y="830"/>
                    <a:pt x="33215" y="866"/>
                  </a:cubicBezTo>
                  <a:cubicBezTo>
                    <a:pt x="33106" y="939"/>
                    <a:pt x="32998" y="1047"/>
                    <a:pt x="32998" y="1192"/>
                  </a:cubicBezTo>
                  <a:cubicBezTo>
                    <a:pt x="32273" y="4778"/>
                    <a:pt x="31730" y="8364"/>
                    <a:pt x="31404" y="12022"/>
                  </a:cubicBezTo>
                  <a:cubicBezTo>
                    <a:pt x="25102" y="11950"/>
                    <a:pt x="19125" y="11914"/>
                    <a:pt x="14090" y="11914"/>
                  </a:cubicBezTo>
                  <a:cubicBezTo>
                    <a:pt x="7933" y="11914"/>
                    <a:pt x="3695" y="11986"/>
                    <a:pt x="1521" y="12059"/>
                  </a:cubicBezTo>
                  <a:cubicBezTo>
                    <a:pt x="1268" y="12095"/>
                    <a:pt x="1087" y="12276"/>
                    <a:pt x="1051" y="12530"/>
                  </a:cubicBezTo>
                  <a:cubicBezTo>
                    <a:pt x="1051" y="12711"/>
                    <a:pt x="616" y="31691"/>
                    <a:pt x="399" y="50671"/>
                  </a:cubicBezTo>
                  <a:cubicBezTo>
                    <a:pt x="0" y="89282"/>
                    <a:pt x="1051" y="90188"/>
                    <a:pt x="1485" y="90586"/>
                  </a:cubicBezTo>
                  <a:cubicBezTo>
                    <a:pt x="2862" y="91782"/>
                    <a:pt x="20501" y="92542"/>
                    <a:pt x="36149" y="92542"/>
                  </a:cubicBezTo>
                  <a:cubicBezTo>
                    <a:pt x="46291" y="92542"/>
                    <a:pt x="70740" y="92180"/>
                    <a:pt x="77840" y="88811"/>
                  </a:cubicBezTo>
                  <a:cubicBezTo>
                    <a:pt x="77985" y="88739"/>
                    <a:pt x="78093" y="88558"/>
                    <a:pt x="78093" y="88413"/>
                  </a:cubicBezTo>
                  <a:cubicBezTo>
                    <a:pt x="78130" y="87761"/>
                    <a:pt x="80991" y="26185"/>
                    <a:pt x="79687" y="13037"/>
                  </a:cubicBezTo>
                  <a:cubicBezTo>
                    <a:pt x="79651" y="12819"/>
                    <a:pt x="79470" y="12638"/>
                    <a:pt x="79216" y="12602"/>
                  </a:cubicBezTo>
                  <a:cubicBezTo>
                    <a:pt x="78999" y="12602"/>
                    <a:pt x="65669" y="12421"/>
                    <a:pt x="50022" y="12204"/>
                  </a:cubicBezTo>
                  <a:cubicBezTo>
                    <a:pt x="50058" y="11660"/>
                    <a:pt x="50058" y="11117"/>
                    <a:pt x="50094" y="10537"/>
                  </a:cubicBezTo>
                  <a:cubicBezTo>
                    <a:pt x="50203" y="7676"/>
                    <a:pt x="50312" y="4706"/>
                    <a:pt x="50927" y="1881"/>
                  </a:cubicBezTo>
                  <a:cubicBezTo>
                    <a:pt x="51013" y="1565"/>
                    <a:pt x="50782" y="1318"/>
                    <a:pt x="50520" y="1318"/>
                  </a:cubicBezTo>
                  <a:cubicBezTo>
                    <a:pt x="50451" y="1318"/>
                    <a:pt x="50380" y="1336"/>
                    <a:pt x="50312" y="1373"/>
                  </a:cubicBezTo>
                  <a:lnTo>
                    <a:pt x="46834" y="2714"/>
                  </a:lnTo>
                  <a:cubicBezTo>
                    <a:pt x="46508" y="2170"/>
                    <a:pt x="46037" y="1699"/>
                    <a:pt x="45530" y="1337"/>
                  </a:cubicBezTo>
                  <a:cubicBezTo>
                    <a:pt x="45168" y="1047"/>
                    <a:pt x="44770" y="903"/>
                    <a:pt x="44371" y="903"/>
                  </a:cubicBezTo>
                  <a:cubicBezTo>
                    <a:pt x="44045" y="903"/>
                    <a:pt x="43719" y="975"/>
                    <a:pt x="43466" y="1120"/>
                  </a:cubicBezTo>
                  <a:cubicBezTo>
                    <a:pt x="42705" y="1446"/>
                    <a:pt x="42017" y="1772"/>
                    <a:pt x="41329" y="2134"/>
                  </a:cubicBezTo>
                  <a:cubicBezTo>
                    <a:pt x="40640" y="1482"/>
                    <a:pt x="39916" y="866"/>
                    <a:pt x="39119" y="323"/>
                  </a:cubicBezTo>
                  <a:cubicBezTo>
                    <a:pt x="38886" y="110"/>
                    <a:pt x="38581" y="0"/>
                    <a:pt x="382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/>
                <a:t>   </a:t>
              </a:r>
              <a:endParaRPr dirty="0"/>
            </a:p>
          </p:txBody>
        </p:sp>
        <p:sp>
          <p:nvSpPr>
            <p:cNvPr id="25" name="Google Shape;1255;p47">
              <a:extLst>
                <a:ext uri="{FF2B5EF4-FFF2-40B4-BE49-F238E27FC236}">
                  <a16:creationId xmlns:a16="http://schemas.microsoft.com/office/drawing/2014/main" id="{59EDFF48-4533-46CF-BD88-FAF74416601D}"/>
                </a:ext>
              </a:extLst>
            </p:cNvPr>
            <p:cNvSpPr/>
            <p:nvPr/>
          </p:nvSpPr>
          <p:spPr>
            <a:xfrm>
              <a:off x="5451010" y="1048035"/>
              <a:ext cx="109075" cy="99419"/>
            </a:xfrm>
            <a:custGeom>
              <a:avLst/>
              <a:gdLst/>
              <a:ahLst/>
              <a:cxnLst/>
              <a:rect l="l" t="t" r="r" b="b"/>
              <a:pathLst>
                <a:path w="6992" h="6373" extrusionOk="0">
                  <a:moveTo>
                    <a:pt x="6448" y="1"/>
                  </a:moveTo>
                  <a:cubicBezTo>
                    <a:pt x="6330" y="1"/>
                    <a:pt x="6212" y="55"/>
                    <a:pt x="6122" y="164"/>
                  </a:cubicBezTo>
                  <a:cubicBezTo>
                    <a:pt x="4311" y="2011"/>
                    <a:pt x="2210" y="4148"/>
                    <a:pt x="326" y="5488"/>
                  </a:cubicBezTo>
                  <a:cubicBezTo>
                    <a:pt x="73" y="5633"/>
                    <a:pt x="0" y="5959"/>
                    <a:pt x="182" y="6176"/>
                  </a:cubicBezTo>
                  <a:cubicBezTo>
                    <a:pt x="269" y="6307"/>
                    <a:pt x="408" y="6372"/>
                    <a:pt x="552" y="6372"/>
                  </a:cubicBezTo>
                  <a:cubicBezTo>
                    <a:pt x="648" y="6372"/>
                    <a:pt x="747" y="6343"/>
                    <a:pt x="834" y="6285"/>
                  </a:cubicBezTo>
                  <a:cubicBezTo>
                    <a:pt x="2826" y="4872"/>
                    <a:pt x="4963" y="2735"/>
                    <a:pt x="6774" y="816"/>
                  </a:cubicBezTo>
                  <a:cubicBezTo>
                    <a:pt x="6991" y="635"/>
                    <a:pt x="6991" y="345"/>
                    <a:pt x="6774" y="164"/>
                  </a:cubicBezTo>
                  <a:cubicBezTo>
                    <a:pt x="6683" y="55"/>
                    <a:pt x="6566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56;p47">
              <a:extLst>
                <a:ext uri="{FF2B5EF4-FFF2-40B4-BE49-F238E27FC236}">
                  <a16:creationId xmlns:a16="http://schemas.microsoft.com/office/drawing/2014/main" id="{0BB41714-1FE3-4D06-97D8-3B2BB091E5FB}"/>
                </a:ext>
              </a:extLst>
            </p:cNvPr>
            <p:cNvSpPr/>
            <p:nvPr/>
          </p:nvSpPr>
          <p:spPr>
            <a:xfrm>
              <a:off x="5519557" y="1088423"/>
              <a:ext cx="44476" cy="37346"/>
            </a:xfrm>
            <a:custGeom>
              <a:avLst/>
              <a:gdLst/>
              <a:ahLst/>
              <a:cxnLst/>
              <a:rect l="l" t="t" r="r" b="b"/>
              <a:pathLst>
                <a:path w="2851" h="2394" extrusionOk="0">
                  <a:moveTo>
                    <a:pt x="2320" y="0"/>
                  </a:moveTo>
                  <a:cubicBezTo>
                    <a:pt x="2232" y="0"/>
                    <a:pt x="2141" y="24"/>
                    <a:pt x="2054" y="74"/>
                  </a:cubicBezTo>
                  <a:cubicBezTo>
                    <a:pt x="1366" y="472"/>
                    <a:pt x="786" y="980"/>
                    <a:pt x="315" y="1595"/>
                  </a:cubicBezTo>
                  <a:cubicBezTo>
                    <a:pt x="0" y="1910"/>
                    <a:pt x="226" y="2394"/>
                    <a:pt x="634" y="2394"/>
                  </a:cubicBezTo>
                  <a:cubicBezTo>
                    <a:pt x="648" y="2394"/>
                    <a:pt x="663" y="2393"/>
                    <a:pt x="677" y="2392"/>
                  </a:cubicBezTo>
                  <a:cubicBezTo>
                    <a:pt x="822" y="2356"/>
                    <a:pt x="931" y="2320"/>
                    <a:pt x="1040" y="2211"/>
                  </a:cubicBezTo>
                  <a:cubicBezTo>
                    <a:pt x="1438" y="1668"/>
                    <a:pt x="1945" y="1233"/>
                    <a:pt x="2525" y="907"/>
                  </a:cubicBezTo>
                  <a:cubicBezTo>
                    <a:pt x="2778" y="798"/>
                    <a:pt x="2851" y="472"/>
                    <a:pt x="2742" y="255"/>
                  </a:cubicBezTo>
                  <a:cubicBezTo>
                    <a:pt x="2647" y="89"/>
                    <a:pt x="2489" y="0"/>
                    <a:pt x="2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57;p47">
              <a:extLst>
                <a:ext uri="{FF2B5EF4-FFF2-40B4-BE49-F238E27FC236}">
                  <a16:creationId xmlns:a16="http://schemas.microsoft.com/office/drawing/2014/main" id="{046C38C1-0C02-4C83-A220-DCB05D04E806}"/>
                </a:ext>
              </a:extLst>
            </p:cNvPr>
            <p:cNvSpPr/>
            <p:nvPr/>
          </p:nvSpPr>
          <p:spPr>
            <a:xfrm>
              <a:off x="5895142" y="2207801"/>
              <a:ext cx="92118" cy="88171"/>
            </a:xfrm>
            <a:custGeom>
              <a:avLst/>
              <a:gdLst/>
              <a:ahLst/>
              <a:cxnLst/>
              <a:rect l="l" t="t" r="r" b="b"/>
              <a:pathLst>
                <a:path w="5905" h="5652" extrusionOk="0">
                  <a:moveTo>
                    <a:pt x="5253" y="1"/>
                  </a:moveTo>
                  <a:cubicBezTo>
                    <a:pt x="3912" y="1"/>
                    <a:pt x="797" y="3913"/>
                    <a:pt x="182" y="4927"/>
                  </a:cubicBezTo>
                  <a:cubicBezTo>
                    <a:pt x="0" y="5144"/>
                    <a:pt x="73" y="5434"/>
                    <a:pt x="326" y="5579"/>
                  </a:cubicBezTo>
                  <a:cubicBezTo>
                    <a:pt x="399" y="5615"/>
                    <a:pt x="471" y="5651"/>
                    <a:pt x="544" y="5651"/>
                  </a:cubicBezTo>
                  <a:cubicBezTo>
                    <a:pt x="725" y="5651"/>
                    <a:pt x="870" y="5579"/>
                    <a:pt x="942" y="5434"/>
                  </a:cubicBezTo>
                  <a:cubicBezTo>
                    <a:pt x="1956" y="3840"/>
                    <a:pt x="4637" y="979"/>
                    <a:pt x="5253" y="943"/>
                  </a:cubicBezTo>
                  <a:cubicBezTo>
                    <a:pt x="5904" y="943"/>
                    <a:pt x="5904" y="1"/>
                    <a:pt x="5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58;p47">
              <a:extLst>
                <a:ext uri="{FF2B5EF4-FFF2-40B4-BE49-F238E27FC236}">
                  <a16:creationId xmlns:a16="http://schemas.microsoft.com/office/drawing/2014/main" id="{97F3E577-7CFC-44FC-8945-0E9624F565E4}"/>
                </a:ext>
              </a:extLst>
            </p:cNvPr>
            <p:cNvSpPr/>
            <p:nvPr/>
          </p:nvSpPr>
          <p:spPr>
            <a:xfrm>
              <a:off x="5972549" y="2200578"/>
              <a:ext cx="66768" cy="62618"/>
            </a:xfrm>
            <a:custGeom>
              <a:avLst/>
              <a:gdLst/>
              <a:ahLst/>
              <a:cxnLst/>
              <a:rect l="l" t="t" r="r" b="b"/>
              <a:pathLst>
                <a:path w="4280" h="4014" extrusionOk="0">
                  <a:moveTo>
                    <a:pt x="3613" y="0"/>
                  </a:moveTo>
                  <a:cubicBezTo>
                    <a:pt x="3490" y="0"/>
                    <a:pt x="3364" y="51"/>
                    <a:pt x="3261" y="174"/>
                  </a:cubicBezTo>
                  <a:cubicBezTo>
                    <a:pt x="2754" y="754"/>
                    <a:pt x="2210" y="1297"/>
                    <a:pt x="1631" y="1804"/>
                  </a:cubicBezTo>
                  <a:cubicBezTo>
                    <a:pt x="1160" y="2239"/>
                    <a:pt x="653" y="2710"/>
                    <a:pt x="182" y="3217"/>
                  </a:cubicBezTo>
                  <a:cubicBezTo>
                    <a:pt x="1" y="3398"/>
                    <a:pt x="37" y="3687"/>
                    <a:pt x="254" y="3869"/>
                  </a:cubicBezTo>
                  <a:cubicBezTo>
                    <a:pt x="327" y="3941"/>
                    <a:pt x="435" y="4013"/>
                    <a:pt x="544" y="4013"/>
                  </a:cubicBezTo>
                  <a:cubicBezTo>
                    <a:pt x="689" y="4013"/>
                    <a:pt x="798" y="3941"/>
                    <a:pt x="906" y="3832"/>
                  </a:cubicBezTo>
                  <a:cubicBezTo>
                    <a:pt x="1341" y="3398"/>
                    <a:pt x="1812" y="2927"/>
                    <a:pt x="2283" y="2492"/>
                  </a:cubicBezTo>
                  <a:cubicBezTo>
                    <a:pt x="2898" y="1949"/>
                    <a:pt x="3442" y="1369"/>
                    <a:pt x="3985" y="790"/>
                  </a:cubicBezTo>
                  <a:cubicBezTo>
                    <a:pt x="4280" y="415"/>
                    <a:pt x="3960" y="0"/>
                    <a:pt x="3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59;p47">
              <a:extLst>
                <a:ext uri="{FF2B5EF4-FFF2-40B4-BE49-F238E27FC236}">
                  <a16:creationId xmlns:a16="http://schemas.microsoft.com/office/drawing/2014/main" id="{D27D6565-42EE-4BC0-8458-88C48F991B81}"/>
                </a:ext>
              </a:extLst>
            </p:cNvPr>
            <p:cNvSpPr/>
            <p:nvPr/>
          </p:nvSpPr>
          <p:spPr>
            <a:xfrm>
              <a:off x="5653295" y="1253830"/>
              <a:ext cx="46348" cy="54990"/>
            </a:xfrm>
            <a:custGeom>
              <a:avLst/>
              <a:gdLst/>
              <a:ahLst/>
              <a:cxnLst/>
              <a:rect l="l" t="t" r="r" b="b"/>
              <a:pathLst>
                <a:path w="2971" h="3525" extrusionOk="0">
                  <a:moveTo>
                    <a:pt x="2423" y="1"/>
                  </a:moveTo>
                  <a:cubicBezTo>
                    <a:pt x="2312" y="1"/>
                    <a:pt x="2199" y="38"/>
                    <a:pt x="2102" y="120"/>
                  </a:cubicBezTo>
                  <a:cubicBezTo>
                    <a:pt x="1558" y="663"/>
                    <a:pt x="1087" y="1243"/>
                    <a:pt x="725" y="1931"/>
                  </a:cubicBezTo>
                  <a:cubicBezTo>
                    <a:pt x="544" y="2257"/>
                    <a:pt x="363" y="2547"/>
                    <a:pt x="182" y="2800"/>
                  </a:cubicBezTo>
                  <a:cubicBezTo>
                    <a:pt x="1" y="2981"/>
                    <a:pt x="37" y="3307"/>
                    <a:pt x="254" y="3452"/>
                  </a:cubicBezTo>
                  <a:cubicBezTo>
                    <a:pt x="327" y="3489"/>
                    <a:pt x="435" y="3525"/>
                    <a:pt x="544" y="3525"/>
                  </a:cubicBezTo>
                  <a:cubicBezTo>
                    <a:pt x="689" y="3525"/>
                    <a:pt x="834" y="3452"/>
                    <a:pt x="906" y="3344"/>
                  </a:cubicBezTo>
                  <a:cubicBezTo>
                    <a:pt x="1124" y="3054"/>
                    <a:pt x="1341" y="2764"/>
                    <a:pt x="1522" y="2402"/>
                  </a:cubicBezTo>
                  <a:cubicBezTo>
                    <a:pt x="1848" y="1822"/>
                    <a:pt x="2246" y="1315"/>
                    <a:pt x="2717" y="844"/>
                  </a:cubicBezTo>
                  <a:cubicBezTo>
                    <a:pt x="2935" y="663"/>
                    <a:pt x="2971" y="374"/>
                    <a:pt x="2790" y="156"/>
                  </a:cubicBezTo>
                  <a:cubicBezTo>
                    <a:pt x="2690" y="57"/>
                    <a:pt x="2558" y="1"/>
                    <a:pt x="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60;p47">
              <a:extLst>
                <a:ext uri="{FF2B5EF4-FFF2-40B4-BE49-F238E27FC236}">
                  <a16:creationId xmlns:a16="http://schemas.microsoft.com/office/drawing/2014/main" id="{201F0BE7-378D-4E6B-9BBB-D1BA3759E5EE}"/>
                </a:ext>
              </a:extLst>
            </p:cNvPr>
            <p:cNvSpPr/>
            <p:nvPr/>
          </p:nvSpPr>
          <p:spPr>
            <a:xfrm>
              <a:off x="5717458" y="1246482"/>
              <a:ext cx="39406" cy="33056"/>
            </a:xfrm>
            <a:custGeom>
              <a:avLst/>
              <a:gdLst/>
              <a:ahLst/>
              <a:cxnLst/>
              <a:rect l="l" t="t" r="r" b="b"/>
              <a:pathLst>
                <a:path w="2526" h="2119" extrusionOk="0">
                  <a:moveTo>
                    <a:pt x="1813" y="0"/>
                  </a:moveTo>
                  <a:cubicBezTo>
                    <a:pt x="1710" y="0"/>
                    <a:pt x="1602" y="36"/>
                    <a:pt x="1502" y="120"/>
                  </a:cubicBezTo>
                  <a:cubicBezTo>
                    <a:pt x="1104" y="482"/>
                    <a:pt x="705" y="917"/>
                    <a:pt x="307" y="1315"/>
                  </a:cubicBezTo>
                  <a:cubicBezTo>
                    <a:pt x="1" y="1621"/>
                    <a:pt x="205" y="2119"/>
                    <a:pt x="591" y="2119"/>
                  </a:cubicBezTo>
                  <a:cubicBezTo>
                    <a:pt x="616" y="2119"/>
                    <a:pt x="642" y="2117"/>
                    <a:pt x="669" y="2112"/>
                  </a:cubicBezTo>
                  <a:cubicBezTo>
                    <a:pt x="778" y="2112"/>
                    <a:pt x="922" y="2076"/>
                    <a:pt x="995" y="1967"/>
                  </a:cubicBezTo>
                  <a:cubicBezTo>
                    <a:pt x="1357" y="1569"/>
                    <a:pt x="1756" y="1171"/>
                    <a:pt x="2154" y="808"/>
                  </a:cubicBezTo>
                  <a:cubicBezTo>
                    <a:pt x="2525" y="494"/>
                    <a:pt x="2199" y="0"/>
                    <a:pt x="1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61;p47">
              <a:extLst>
                <a:ext uri="{FF2B5EF4-FFF2-40B4-BE49-F238E27FC236}">
                  <a16:creationId xmlns:a16="http://schemas.microsoft.com/office/drawing/2014/main" id="{5339ACEA-24C9-413F-9D07-DD3D8E0024A9}"/>
                </a:ext>
              </a:extLst>
            </p:cNvPr>
            <p:cNvSpPr/>
            <p:nvPr/>
          </p:nvSpPr>
          <p:spPr>
            <a:xfrm>
              <a:off x="4952637" y="2273945"/>
              <a:ext cx="55505" cy="62150"/>
            </a:xfrm>
            <a:custGeom>
              <a:avLst/>
              <a:gdLst/>
              <a:ahLst/>
              <a:cxnLst/>
              <a:rect l="l" t="t" r="r" b="b"/>
              <a:pathLst>
                <a:path w="3558" h="3984" extrusionOk="0">
                  <a:moveTo>
                    <a:pt x="2894" y="0"/>
                  </a:moveTo>
                  <a:cubicBezTo>
                    <a:pt x="2786" y="0"/>
                    <a:pt x="2673" y="43"/>
                    <a:pt x="2572" y="144"/>
                  </a:cubicBezTo>
                  <a:cubicBezTo>
                    <a:pt x="1956" y="759"/>
                    <a:pt x="1377" y="1448"/>
                    <a:pt x="906" y="2172"/>
                  </a:cubicBezTo>
                  <a:cubicBezTo>
                    <a:pt x="688" y="2534"/>
                    <a:pt x="435" y="2896"/>
                    <a:pt x="145" y="3222"/>
                  </a:cubicBezTo>
                  <a:cubicBezTo>
                    <a:pt x="0" y="3440"/>
                    <a:pt x="36" y="3729"/>
                    <a:pt x="254" y="3911"/>
                  </a:cubicBezTo>
                  <a:cubicBezTo>
                    <a:pt x="326" y="3947"/>
                    <a:pt x="435" y="3983"/>
                    <a:pt x="544" y="3983"/>
                  </a:cubicBezTo>
                  <a:cubicBezTo>
                    <a:pt x="688" y="3983"/>
                    <a:pt x="797" y="3947"/>
                    <a:pt x="906" y="3802"/>
                  </a:cubicBezTo>
                  <a:cubicBezTo>
                    <a:pt x="1196" y="3476"/>
                    <a:pt x="1449" y="3077"/>
                    <a:pt x="1703" y="2715"/>
                  </a:cubicBezTo>
                  <a:cubicBezTo>
                    <a:pt x="2137" y="2027"/>
                    <a:pt x="2644" y="1411"/>
                    <a:pt x="3224" y="796"/>
                  </a:cubicBezTo>
                  <a:cubicBezTo>
                    <a:pt x="3558" y="462"/>
                    <a:pt x="3251" y="0"/>
                    <a:pt x="2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62;p47">
              <a:extLst>
                <a:ext uri="{FF2B5EF4-FFF2-40B4-BE49-F238E27FC236}">
                  <a16:creationId xmlns:a16="http://schemas.microsoft.com/office/drawing/2014/main" id="{32B4B2A4-F2A5-4B4F-AD61-35D5E7B56D6F}"/>
                </a:ext>
              </a:extLst>
            </p:cNvPr>
            <p:cNvSpPr/>
            <p:nvPr/>
          </p:nvSpPr>
          <p:spPr>
            <a:xfrm>
              <a:off x="5373026" y="960737"/>
              <a:ext cx="280285" cy="323794"/>
            </a:xfrm>
            <a:custGeom>
              <a:avLst/>
              <a:gdLst/>
              <a:ahLst/>
              <a:cxnLst/>
              <a:rect l="l" t="t" r="r" b="b"/>
              <a:pathLst>
                <a:path w="17967" h="20756" extrusionOk="0">
                  <a:moveTo>
                    <a:pt x="8175" y="6081"/>
                  </a:moveTo>
                  <a:cubicBezTo>
                    <a:pt x="8318" y="6081"/>
                    <a:pt x="8465" y="6155"/>
                    <a:pt x="8549" y="6303"/>
                  </a:cubicBezTo>
                  <a:cubicBezTo>
                    <a:pt x="8694" y="6484"/>
                    <a:pt x="8658" y="6810"/>
                    <a:pt x="8440" y="6955"/>
                  </a:cubicBezTo>
                  <a:cubicBezTo>
                    <a:pt x="7970" y="7281"/>
                    <a:pt x="7535" y="7643"/>
                    <a:pt x="7064" y="8005"/>
                  </a:cubicBezTo>
                  <a:cubicBezTo>
                    <a:pt x="6738" y="8295"/>
                    <a:pt x="6412" y="8585"/>
                    <a:pt x="6086" y="8802"/>
                  </a:cubicBezTo>
                  <a:cubicBezTo>
                    <a:pt x="5977" y="8875"/>
                    <a:pt x="5905" y="8911"/>
                    <a:pt x="5796" y="8911"/>
                  </a:cubicBezTo>
                  <a:cubicBezTo>
                    <a:pt x="5651" y="8911"/>
                    <a:pt x="5507" y="8839"/>
                    <a:pt x="5398" y="8730"/>
                  </a:cubicBezTo>
                  <a:cubicBezTo>
                    <a:pt x="5253" y="8513"/>
                    <a:pt x="5289" y="8223"/>
                    <a:pt x="5507" y="8078"/>
                  </a:cubicBezTo>
                  <a:cubicBezTo>
                    <a:pt x="5833" y="7824"/>
                    <a:pt x="6159" y="7571"/>
                    <a:pt x="6485" y="7281"/>
                  </a:cubicBezTo>
                  <a:cubicBezTo>
                    <a:pt x="6955" y="6919"/>
                    <a:pt x="7390" y="6520"/>
                    <a:pt x="7897" y="6194"/>
                  </a:cubicBezTo>
                  <a:cubicBezTo>
                    <a:pt x="7973" y="6119"/>
                    <a:pt x="8073" y="6081"/>
                    <a:pt x="8175" y="6081"/>
                  </a:cubicBezTo>
                  <a:close/>
                  <a:moveTo>
                    <a:pt x="11674" y="8193"/>
                  </a:moveTo>
                  <a:cubicBezTo>
                    <a:pt x="11847" y="8193"/>
                    <a:pt x="12024" y="8291"/>
                    <a:pt x="12099" y="8440"/>
                  </a:cubicBezTo>
                  <a:cubicBezTo>
                    <a:pt x="12244" y="8657"/>
                    <a:pt x="12135" y="8983"/>
                    <a:pt x="11918" y="9092"/>
                  </a:cubicBezTo>
                  <a:cubicBezTo>
                    <a:pt x="11338" y="9418"/>
                    <a:pt x="10831" y="9853"/>
                    <a:pt x="10396" y="10396"/>
                  </a:cubicBezTo>
                  <a:cubicBezTo>
                    <a:pt x="10324" y="10505"/>
                    <a:pt x="10179" y="10541"/>
                    <a:pt x="10034" y="10577"/>
                  </a:cubicBezTo>
                  <a:cubicBezTo>
                    <a:pt x="10019" y="10578"/>
                    <a:pt x="10005" y="10579"/>
                    <a:pt x="9991" y="10579"/>
                  </a:cubicBezTo>
                  <a:cubicBezTo>
                    <a:pt x="9585" y="10579"/>
                    <a:pt x="9392" y="10095"/>
                    <a:pt x="9672" y="9780"/>
                  </a:cubicBezTo>
                  <a:cubicBezTo>
                    <a:pt x="10179" y="9165"/>
                    <a:pt x="10759" y="8657"/>
                    <a:pt x="11447" y="8259"/>
                  </a:cubicBezTo>
                  <a:cubicBezTo>
                    <a:pt x="11515" y="8214"/>
                    <a:pt x="11594" y="8193"/>
                    <a:pt x="11674" y="8193"/>
                  </a:cubicBezTo>
                  <a:close/>
                  <a:moveTo>
                    <a:pt x="11447" y="5624"/>
                  </a:moveTo>
                  <a:cubicBezTo>
                    <a:pt x="11565" y="5624"/>
                    <a:pt x="11682" y="5669"/>
                    <a:pt x="11773" y="5760"/>
                  </a:cubicBezTo>
                  <a:cubicBezTo>
                    <a:pt x="11954" y="5941"/>
                    <a:pt x="11954" y="6267"/>
                    <a:pt x="11773" y="6448"/>
                  </a:cubicBezTo>
                  <a:cubicBezTo>
                    <a:pt x="9926" y="8331"/>
                    <a:pt x="7789" y="10468"/>
                    <a:pt x="5833" y="11881"/>
                  </a:cubicBezTo>
                  <a:cubicBezTo>
                    <a:pt x="5748" y="11952"/>
                    <a:pt x="5652" y="11984"/>
                    <a:pt x="5558" y="11984"/>
                  </a:cubicBezTo>
                  <a:cubicBezTo>
                    <a:pt x="5411" y="11984"/>
                    <a:pt x="5269" y="11905"/>
                    <a:pt x="5181" y="11772"/>
                  </a:cubicBezTo>
                  <a:cubicBezTo>
                    <a:pt x="4999" y="11591"/>
                    <a:pt x="5072" y="11265"/>
                    <a:pt x="5289" y="11120"/>
                  </a:cubicBezTo>
                  <a:cubicBezTo>
                    <a:pt x="7209" y="9744"/>
                    <a:pt x="9310" y="7643"/>
                    <a:pt x="11121" y="5760"/>
                  </a:cubicBezTo>
                  <a:cubicBezTo>
                    <a:pt x="11211" y="5669"/>
                    <a:pt x="11329" y="5624"/>
                    <a:pt x="11447" y="5624"/>
                  </a:cubicBezTo>
                  <a:close/>
                  <a:moveTo>
                    <a:pt x="6412" y="1"/>
                  </a:moveTo>
                  <a:cubicBezTo>
                    <a:pt x="6303" y="37"/>
                    <a:pt x="6195" y="73"/>
                    <a:pt x="6122" y="145"/>
                  </a:cubicBezTo>
                  <a:cubicBezTo>
                    <a:pt x="5398" y="580"/>
                    <a:pt x="4746" y="1123"/>
                    <a:pt x="4166" y="1739"/>
                  </a:cubicBezTo>
                  <a:cubicBezTo>
                    <a:pt x="4070" y="1836"/>
                    <a:pt x="3941" y="1884"/>
                    <a:pt x="3812" y="1884"/>
                  </a:cubicBezTo>
                  <a:cubicBezTo>
                    <a:pt x="3748" y="1884"/>
                    <a:pt x="3683" y="1872"/>
                    <a:pt x="3623" y="1848"/>
                  </a:cubicBezTo>
                  <a:lnTo>
                    <a:pt x="1921" y="1051"/>
                  </a:lnTo>
                  <a:cubicBezTo>
                    <a:pt x="762" y="6991"/>
                    <a:pt x="146" y="13040"/>
                    <a:pt x="1" y="19089"/>
                  </a:cubicBezTo>
                  <a:lnTo>
                    <a:pt x="870" y="18437"/>
                  </a:lnTo>
                  <a:cubicBezTo>
                    <a:pt x="946" y="18377"/>
                    <a:pt x="1040" y="18348"/>
                    <a:pt x="1135" y="18348"/>
                  </a:cubicBezTo>
                  <a:cubicBezTo>
                    <a:pt x="1268" y="18348"/>
                    <a:pt x="1402" y="18404"/>
                    <a:pt x="1486" y="18510"/>
                  </a:cubicBezTo>
                  <a:cubicBezTo>
                    <a:pt x="2138" y="19198"/>
                    <a:pt x="2899" y="19850"/>
                    <a:pt x="3659" y="20393"/>
                  </a:cubicBezTo>
                  <a:lnTo>
                    <a:pt x="6340" y="19270"/>
                  </a:lnTo>
                  <a:cubicBezTo>
                    <a:pt x="6847" y="19017"/>
                    <a:pt x="7426" y="18836"/>
                    <a:pt x="8042" y="18799"/>
                  </a:cubicBezTo>
                  <a:cubicBezTo>
                    <a:pt x="8223" y="18799"/>
                    <a:pt x="8440" y="18836"/>
                    <a:pt x="8622" y="18908"/>
                  </a:cubicBezTo>
                  <a:cubicBezTo>
                    <a:pt x="9165" y="19089"/>
                    <a:pt x="9636" y="19451"/>
                    <a:pt x="9926" y="19958"/>
                  </a:cubicBezTo>
                  <a:lnTo>
                    <a:pt x="10034" y="20140"/>
                  </a:lnTo>
                  <a:cubicBezTo>
                    <a:pt x="10201" y="20474"/>
                    <a:pt x="10537" y="20652"/>
                    <a:pt x="10875" y="20652"/>
                  </a:cubicBezTo>
                  <a:cubicBezTo>
                    <a:pt x="11123" y="20652"/>
                    <a:pt x="11372" y="20556"/>
                    <a:pt x="11556" y="20357"/>
                  </a:cubicBezTo>
                  <a:lnTo>
                    <a:pt x="12497" y="19524"/>
                  </a:lnTo>
                  <a:cubicBezTo>
                    <a:pt x="12678" y="19343"/>
                    <a:pt x="12932" y="19234"/>
                    <a:pt x="13222" y="19198"/>
                  </a:cubicBezTo>
                  <a:lnTo>
                    <a:pt x="13258" y="19198"/>
                  </a:lnTo>
                  <a:cubicBezTo>
                    <a:pt x="13548" y="19198"/>
                    <a:pt x="13801" y="19306"/>
                    <a:pt x="14019" y="19451"/>
                  </a:cubicBezTo>
                  <a:cubicBezTo>
                    <a:pt x="14598" y="19850"/>
                    <a:pt x="15178" y="20284"/>
                    <a:pt x="15721" y="20755"/>
                  </a:cubicBezTo>
                  <a:cubicBezTo>
                    <a:pt x="16989" y="17133"/>
                    <a:pt x="17134" y="13294"/>
                    <a:pt x="17278" y="9599"/>
                  </a:cubicBezTo>
                  <a:cubicBezTo>
                    <a:pt x="17315" y="6919"/>
                    <a:pt x="17532" y="4238"/>
                    <a:pt x="17967" y="1594"/>
                  </a:cubicBezTo>
                  <a:lnTo>
                    <a:pt x="17967" y="1594"/>
                  </a:lnTo>
                  <a:lnTo>
                    <a:pt x="14924" y="2826"/>
                  </a:lnTo>
                  <a:cubicBezTo>
                    <a:pt x="14867" y="2854"/>
                    <a:pt x="14806" y="2868"/>
                    <a:pt x="14743" y="2868"/>
                  </a:cubicBezTo>
                  <a:cubicBezTo>
                    <a:pt x="14568" y="2868"/>
                    <a:pt x="14389" y="2760"/>
                    <a:pt x="14308" y="2572"/>
                  </a:cubicBezTo>
                  <a:cubicBezTo>
                    <a:pt x="14055" y="1993"/>
                    <a:pt x="13620" y="1522"/>
                    <a:pt x="13077" y="1160"/>
                  </a:cubicBezTo>
                  <a:cubicBezTo>
                    <a:pt x="12932" y="1015"/>
                    <a:pt x="12715" y="942"/>
                    <a:pt x="12461" y="906"/>
                  </a:cubicBezTo>
                  <a:cubicBezTo>
                    <a:pt x="12280" y="942"/>
                    <a:pt x="12099" y="979"/>
                    <a:pt x="11954" y="1051"/>
                  </a:cubicBezTo>
                  <a:cubicBezTo>
                    <a:pt x="11121" y="1413"/>
                    <a:pt x="10360" y="1775"/>
                    <a:pt x="9600" y="2210"/>
                  </a:cubicBezTo>
                  <a:cubicBezTo>
                    <a:pt x="9532" y="2251"/>
                    <a:pt x="9454" y="2271"/>
                    <a:pt x="9375" y="2271"/>
                  </a:cubicBezTo>
                  <a:cubicBezTo>
                    <a:pt x="9244" y="2271"/>
                    <a:pt x="9111" y="2215"/>
                    <a:pt x="9020" y="2101"/>
                  </a:cubicBezTo>
                  <a:cubicBezTo>
                    <a:pt x="8332" y="1413"/>
                    <a:pt x="7535" y="761"/>
                    <a:pt x="6702" y="145"/>
                  </a:cubicBezTo>
                  <a:cubicBezTo>
                    <a:pt x="6629" y="73"/>
                    <a:pt x="6521" y="37"/>
                    <a:pt x="64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/>
                <a:t> </a:t>
              </a:r>
              <a:endParaRPr dirty="0"/>
            </a:p>
          </p:txBody>
        </p:sp>
      </p:grpSp>
      <p:grpSp>
        <p:nvGrpSpPr>
          <p:cNvPr id="14" name="Grup 13">
            <a:extLst>
              <a:ext uri="{FF2B5EF4-FFF2-40B4-BE49-F238E27FC236}">
                <a16:creationId xmlns:a16="http://schemas.microsoft.com/office/drawing/2014/main" id="{9D37A67A-8BA0-4732-819D-2B70537844BF}"/>
              </a:ext>
            </a:extLst>
          </p:cNvPr>
          <p:cNvGrpSpPr/>
          <p:nvPr/>
        </p:nvGrpSpPr>
        <p:grpSpPr>
          <a:xfrm>
            <a:off x="582277" y="1493736"/>
            <a:ext cx="1935949" cy="1192209"/>
            <a:chOff x="488516" y="1372469"/>
            <a:chExt cx="1935949" cy="1192209"/>
          </a:xfrm>
        </p:grpSpPr>
        <p:sp>
          <p:nvSpPr>
            <p:cNvPr id="8" name="Google Shape;1029;p53">
              <a:extLst>
                <a:ext uri="{FF2B5EF4-FFF2-40B4-BE49-F238E27FC236}">
                  <a16:creationId xmlns:a16="http://schemas.microsoft.com/office/drawing/2014/main" id="{33403735-1907-4467-81D5-062087B06163}"/>
                </a:ext>
              </a:extLst>
            </p:cNvPr>
            <p:cNvSpPr txBox="1"/>
            <p:nvPr/>
          </p:nvSpPr>
          <p:spPr>
            <a:xfrm rot="20868440">
              <a:off x="488516" y="1372469"/>
              <a:ext cx="1768560" cy="6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 dirty="0">
                  <a:solidFill>
                    <a:srgbClr val="00354E"/>
                  </a:solidFill>
                  <a:latin typeface="Nunito"/>
                  <a:ea typeface="Nunito"/>
                  <a:cs typeface="Nunito"/>
                  <a:sym typeface="Nunito"/>
                </a:rPr>
                <a:t>Kendini tanıyacağın</a:t>
              </a:r>
              <a:endParaRPr sz="1600" dirty="0">
                <a:solidFill>
                  <a:srgbClr val="00354E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2" name="Google Shape;1029;p53">
              <a:extLst>
                <a:ext uri="{FF2B5EF4-FFF2-40B4-BE49-F238E27FC236}">
                  <a16:creationId xmlns:a16="http://schemas.microsoft.com/office/drawing/2014/main" id="{C7650123-87A9-401B-8E42-AE4E2E136598}"/>
                </a:ext>
              </a:extLst>
            </p:cNvPr>
            <p:cNvSpPr txBox="1"/>
            <p:nvPr/>
          </p:nvSpPr>
          <p:spPr>
            <a:xfrm rot="20885870">
              <a:off x="566856" y="1908578"/>
              <a:ext cx="1857609" cy="6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 dirty="0">
                  <a:solidFill>
                    <a:srgbClr val="00354E"/>
                  </a:solidFill>
                  <a:latin typeface="Nunito"/>
                  <a:ea typeface="Nunito"/>
                  <a:cs typeface="Nunito"/>
                  <a:sym typeface="Nunito"/>
                </a:rPr>
                <a:t>Bireysel  özelliklerini keşfedebileceğin</a:t>
              </a:r>
              <a:endParaRPr sz="1600" dirty="0">
                <a:solidFill>
                  <a:srgbClr val="00354E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3" name="Google Shape;916;p50">
              <a:extLst>
                <a:ext uri="{FF2B5EF4-FFF2-40B4-BE49-F238E27FC236}">
                  <a16:creationId xmlns:a16="http://schemas.microsoft.com/office/drawing/2014/main" id="{DA9F8E02-D001-4DEC-B857-145A06AD60C4}"/>
                </a:ext>
              </a:extLst>
            </p:cNvPr>
            <p:cNvSpPr/>
            <p:nvPr/>
          </p:nvSpPr>
          <p:spPr>
            <a:xfrm rot="20751139">
              <a:off x="879774" y="2223344"/>
              <a:ext cx="87211" cy="974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1251;p47">
            <a:extLst>
              <a:ext uri="{FF2B5EF4-FFF2-40B4-BE49-F238E27FC236}">
                <a16:creationId xmlns:a16="http://schemas.microsoft.com/office/drawing/2014/main" id="{01E86081-D27F-40D2-AE26-54E5C563FC28}"/>
              </a:ext>
            </a:extLst>
          </p:cNvPr>
          <p:cNvGrpSpPr/>
          <p:nvPr/>
        </p:nvGrpSpPr>
        <p:grpSpPr>
          <a:xfrm rot="20829303">
            <a:off x="4237460" y="694364"/>
            <a:ext cx="1951700" cy="2051813"/>
            <a:chOff x="4875791" y="946666"/>
            <a:chExt cx="1263475" cy="1443671"/>
          </a:xfrm>
        </p:grpSpPr>
        <p:sp>
          <p:nvSpPr>
            <p:cNvPr id="51" name="Google Shape;1252;p47">
              <a:extLst>
                <a:ext uri="{FF2B5EF4-FFF2-40B4-BE49-F238E27FC236}">
                  <a16:creationId xmlns:a16="http://schemas.microsoft.com/office/drawing/2014/main" id="{BC44C1D7-98F3-4C11-BF2B-6CD5CD115458}"/>
                </a:ext>
              </a:extLst>
            </p:cNvPr>
            <p:cNvSpPr/>
            <p:nvPr/>
          </p:nvSpPr>
          <p:spPr>
            <a:xfrm>
              <a:off x="5455534" y="1055601"/>
              <a:ext cx="53695" cy="44148"/>
            </a:xfrm>
            <a:custGeom>
              <a:avLst/>
              <a:gdLst/>
              <a:ahLst/>
              <a:cxnLst/>
              <a:rect l="l" t="t" r="r" b="b"/>
              <a:pathLst>
                <a:path w="3442" h="2830" extrusionOk="0">
                  <a:moveTo>
                    <a:pt x="2902" y="0"/>
                  </a:moveTo>
                  <a:cubicBezTo>
                    <a:pt x="2802" y="0"/>
                    <a:pt x="2699" y="38"/>
                    <a:pt x="2608" y="113"/>
                  </a:cubicBezTo>
                  <a:cubicBezTo>
                    <a:pt x="2174" y="439"/>
                    <a:pt x="1666" y="838"/>
                    <a:pt x="1232" y="1200"/>
                  </a:cubicBezTo>
                  <a:cubicBezTo>
                    <a:pt x="906" y="1490"/>
                    <a:pt x="580" y="1743"/>
                    <a:pt x="254" y="1997"/>
                  </a:cubicBezTo>
                  <a:cubicBezTo>
                    <a:pt x="36" y="2142"/>
                    <a:pt x="0" y="2432"/>
                    <a:pt x="145" y="2649"/>
                  </a:cubicBezTo>
                  <a:cubicBezTo>
                    <a:pt x="254" y="2758"/>
                    <a:pt x="362" y="2830"/>
                    <a:pt x="507" y="2830"/>
                  </a:cubicBezTo>
                  <a:cubicBezTo>
                    <a:pt x="616" y="2830"/>
                    <a:pt x="725" y="2794"/>
                    <a:pt x="797" y="2721"/>
                  </a:cubicBezTo>
                  <a:cubicBezTo>
                    <a:pt x="1123" y="2504"/>
                    <a:pt x="1449" y="2214"/>
                    <a:pt x="1811" y="1924"/>
                  </a:cubicBezTo>
                  <a:cubicBezTo>
                    <a:pt x="2246" y="1562"/>
                    <a:pt x="2717" y="1200"/>
                    <a:pt x="3151" y="874"/>
                  </a:cubicBezTo>
                  <a:cubicBezTo>
                    <a:pt x="3369" y="729"/>
                    <a:pt x="3441" y="403"/>
                    <a:pt x="3260" y="222"/>
                  </a:cubicBezTo>
                  <a:cubicBezTo>
                    <a:pt x="3176" y="74"/>
                    <a:pt x="3042" y="0"/>
                    <a:pt x="2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53;p47">
              <a:extLst>
                <a:ext uri="{FF2B5EF4-FFF2-40B4-BE49-F238E27FC236}">
                  <a16:creationId xmlns:a16="http://schemas.microsoft.com/office/drawing/2014/main" id="{C2974F21-3A8B-43D6-BB5E-768126D42D9E}"/>
                </a:ext>
              </a:extLst>
            </p:cNvPr>
            <p:cNvSpPr/>
            <p:nvPr/>
          </p:nvSpPr>
          <p:spPr>
            <a:xfrm>
              <a:off x="4952637" y="2200313"/>
              <a:ext cx="1086088" cy="135782"/>
            </a:xfrm>
            <a:custGeom>
              <a:avLst/>
              <a:gdLst/>
              <a:ahLst/>
              <a:cxnLst/>
              <a:rect l="l" t="t" r="r" b="b"/>
              <a:pathLst>
                <a:path w="69621" h="8704" extrusionOk="0">
                  <a:moveTo>
                    <a:pt x="68963" y="1"/>
                  </a:moveTo>
                  <a:cubicBezTo>
                    <a:pt x="68838" y="1"/>
                    <a:pt x="68709" y="56"/>
                    <a:pt x="68603" y="191"/>
                  </a:cubicBezTo>
                  <a:cubicBezTo>
                    <a:pt x="68096" y="771"/>
                    <a:pt x="67589" y="1278"/>
                    <a:pt x="67010" y="1821"/>
                  </a:cubicBezTo>
                  <a:cubicBezTo>
                    <a:pt x="66539" y="2256"/>
                    <a:pt x="66032" y="2727"/>
                    <a:pt x="65561" y="3234"/>
                  </a:cubicBezTo>
                  <a:cubicBezTo>
                    <a:pt x="65380" y="3415"/>
                    <a:pt x="65380" y="3704"/>
                    <a:pt x="65597" y="3886"/>
                  </a:cubicBezTo>
                  <a:cubicBezTo>
                    <a:pt x="65670" y="3958"/>
                    <a:pt x="65814" y="3994"/>
                    <a:pt x="65923" y="3994"/>
                  </a:cubicBezTo>
                  <a:cubicBezTo>
                    <a:pt x="66032" y="3994"/>
                    <a:pt x="66177" y="3958"/>
                    <a:pt x="66249" y="3849"/>
                  </a:cubicBezTo>
                  <a:cubicBezTo>
                    <a:pt x="66684" y="3415"/>
                    <a:pt x="67191" y="2944"/>
                    <a:pt x="67662" y="2509"/>
                  </a:cubicBezTo>
                  <a:cubicBezTo>
                    <a:pt x="68241" y="1966"/>
                    <a:pt x="68821" y="1386"/>
                    <a:pt x="69328" y="771"/>
                  </a:cubicBezTo>
                  <a:cubicBezTo>
                    <a:pt x="69620" y="425"/>
                    <a:pt x="69308" y="1"/>
                    <a:pt x="68963" y="1"/>
                  </a:cubicBezTo>
                  <a:close/>
                  <a:moveTo>
                    <a:pt x="65670" y="481"/>
                  </a:moveTo>
                  <a:cubicBezTo>
                    <a:pt x="64329" y="481"/>
                    <a:pt x="61214" y="4393"/>
                    <a:pt x="60599" y="5407"/>
                  </a:cubicBezTo>
                  <a:cubicBezTo>
                    <a:pt x="60417" y="5624"/>
                    <a:pt x="60490" y="5914"/>
                    <a:pt x="60743" y="6059"/>
                  </a:cubicBezTo>
                  <a:cubicBezTo>
                    <a:pt x="60816" y="6095"/>
                    <a:pt x="60888" y="6131"/>
                    <a:pt x="60961" y="6131"/>
                  </a:cubicBezTo>
                  <a:cubicBezTo>
                    <a:pt x="61142" y="6131"/>
                    <a:pt x="61287" y="6059"/>
                    <a:pt x="61359" y="5914"/>
                  </a:cubicBezTo>
                  <a:cubicBezTo>
                    <a:pt x="62373" y="4320"/>
                    <a:pt x="65054" y="1459"/>
                    <a:pt x="65670" y="1423"/>
                  </a:cubicBezTo>
                  <a:cubicBezTo>
                    <a:pt x="66285" y="1423"/>
                    <a:pt x="66285" y="481"/>
                    <a:pt x="65670" y="481"/>
                  </a:cubicBezTo>
                  <a:close/>
                  <a:moveTo>
                    <a:pt x="2877" y="4720"/>
                  </a:moveTo>
                  <a:cubicBezTo>
                    <a:pt x="2764" y="4720"/>
                    <a:pt x="2645" y="4763"/>
                    <a:pt x="2536" y="4864"/>
                  </a:cubicBezTo>
                  <a:cubicBezTo>
                    <a:pt x="1956" y="5479"/>
                    <a:pt x="1377" y="6168"/>
                    <a:pt x="906" y="6892"/>
                  </a:cubicBezTo>
                  <a:cubicBezTo>
                    <a:pt x="652" y="7254"/>
                    <a:pt x="435" y="7616"/>
                    <a:pt x="145" y="7942"/>
                  </a:cubicBezTo>
                  <a:cubicBezTo>
                    <a:pt x="0" y="8160"/>
                    <a:pt x="36" y="8449"/>
                    <a:pt x="254" y="8631"/>
                  </a:cubicBezTo>
                  <a:cubicBezTo>
                    <a:pt x="326" y="8667"/>
                    <a:pt x="435" y="8703"/>
                    <a:pt x="507" y="8703"/>
                  </a:cubicBezTo>
                  <a:cubicBezTo>
                    <a:pt x="688" y="8703"/>
                    <a:pt x="797" y="8667"/>
                    <a:pt x="906" y="8522"/>
                  </a:cubicBezTo>
                  <a:cubicBezTo>
                    <a:pt x="1159" y="8196"/>
                    <a:pt x="1449" y="7797"/>
                    <a:pt x="1703" y="7435"/>
                  </a:cubicBezTo>
                  <a:cubicBezTo>
                    <a:pt x="2137" y="6747"/>
                    <a:pt x="2644" y="6131"/>
                    <a:pt x="3224" y="5516"/>
                  </a:cubicBezTo>
                  <a:cubicBezTo>
                    <a:pt x="3558" y="5182"/>
                    <a:pt x="3251" y="4720"/>
                    <a:pt x="2877" y="4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54;p47">
              <a:extLst>
                <a:ext uri="{FF2B5EF4-FFF2-40B4-BE49-F238E27FC236}">
                  <a16:creationId xmlns:a16="http://schemas.microsoft.com/office/drawing/2014/main" id="{D73D4F2A-7B65-44F5-9DFF-ADC8C13D7DBE}"/>
                </a:ext>
              </a:extLst>
            </p:cNvPr>
            <p:cNvSpPr/>
            <p:nvPr/>
          </p:nvSpPr>
          <p:spPr>
            <a:xfrm>
              <a:off x="4875791" y="946666"/>
              <a:ext cx="1263475" cy="1443671"/>
            </a:xfrm>
            <a:custGeom>
              <a:avLst/>
              <a:gdLst/>
              <a:ahLst/>
              <a:cxnLst/>
              <a:rect l="l" t="t" r="r" b="b"/>
              <a:pathLst>
                <a:path w="80992" h="92543" extrusionOk="0">
                  <a:moveTo>
                    <a:pt x="38286" y="939"/>
                  </a:moveTo>
                  <a:cubicBezTo>
                    <a:pt x="38395" y="975"/>
                    <a:pt x="38503" y="1011"/>
                    <a:pt x="38576" y="1084"/>
                  </a:cubicBezTo>
                  <a:cubicBezTo>
                    <a:pt x="39409" y="1663"/>
                    <a:pt x="40206" y="2315"/>
                    <a:pt x="40894" y="3040"/>
                  </a:cubicBezTo>
                  <a:cubicBezTo>
                    <a:pt x="40982" y="3127"/>
                    <a:pt x="41109" y="3175"/>
                    <a:pt x="41237" y="3175"/>
                  </a:cubicBezTo>
                  <a:cubicBezTo>
                    <a:pt x="41319" y="3175"/>
                    <a:pt x="41402" y="3155"/>
                    <a:pt x="41474" y="3112"/>
                  </a:cubicBezTo>
                  <a:cubicBezTo>
                    <a:pt x="42234" y="2714"/>
                    <a:pt x="43031" y="2315"/>
                    <a:pt x="43828" y="1989"/>
                  </a:cubicBezTo>
                  <a:cubicBezTo>
                    <a:pt x="44009" y="1881"/>
                    <a:pt x="44190" y="1844"/>
                    <a:pt x="44371" y="1844"/>
                  </a:cubicBezTo>
                  <a:cubicBezTo>
                    <a:pt x="44589" y="1844"/>
                    <a:pt x="44806" y="1953"/>
                    <a:pt x="44987" y="2098"/>
                  </a:cubicBezTo>
                  <a:cubicBezTo>
                    <a:pt x="45494" y="2424"/>
                    <a:pt x="45929" y="2931"/>
                    <a:pt x="46219" y="3510"/>
                  </a:cubicBezTo>
                  <a:cubicBezTo>
                    <a:pt x="46298" y="3670"/>
                    <a:pt x="46455" y="3770"/>
                    <a:pt x="46633" y="3770"/>
                  </a:cubicBezTo>
                  <a:cubicBezTo>
                    <a:pt x="46698" y="3770"/>
                    <a:pt x="46766" y="3757"/>
                    <a:pt x="46834" y="3728"/>
                  </a:cubicBezTo>
                  <a:lnTo>
                    <a:pt x="49877" y="2532"/>
                  </a:lnTo>
                  <a:lnTo>
                    <a:pt x="49877" y="2532"/>
                  </a:lnTo>
                  <a:cubicBezTo>
                    <a:pt x="49442" y="5177"/>
                    <a:pt x="49189" y="7821"/>
                    <a:pt x="49152" y="10501"/>
                  </a:cubicBezTo>
                  <a:cubicBezTo>
                    <a:pt x="49008" y="14232"/>
                    <a:pt x="48863" y="18071"/>
                    <a:pt x="47595" y="21694"/>
                  </a:cubicBezTo>
                  <a:cubicBezTo>
                    <a:pt x="47052" y="21186"/>
                    <a:pt x="46508" y="20752"/>
                    <a:pt x="45893" y="20390"/>
                  </a:cubicBezTo>
                  <a:cubicBezTo>
                    <a:pt x="45675" y="20208"/>
                    <a:pt x="45422" y="20136"/>
                    <a:pt x="45168" y="20100"/>
                  </a:cubicBezTo>
                  <a:lnTo>
                    <a:pt x="45096" y="20100"/>
                  </a:lnTo>
                  <a:cubicBezTo>
                    <a:pt x="44842" y="20136"/>
                    <a:pt x="44589" y="20245"/>
                    <a:pt x="44371" y="20462"/>
                  </a:cubicBezTo>
                  <a:lnTo>
                    <a:pt x="43430" y="21295"/>
                  </a:lnTo>
                  <a:cubicBezTo>
                    <a:pt x="43246" y="21494"/>
                    <a:pt x="42997" y="21590"/>
                    <a:pt x="42749" y="21590"/>
                  </a:cubicBezTo>
                  <a:cubicBezTo>
                    <a:pt x="42411" y="21590"/>
                    <a:pt x="42075" y="21412"/>
                    <a:pt x="41908" y="21078"/>
                  </a:cubicBezTo>
                  <a:lnTo>
                    <a:pt x="41800" y="20897"/>
                  </a:lnTo>
                  <a:cubicBezTo>
                    <a:pt x="41510" y="20390"/>
                    <a:pt x="41039" y="20027"/>
                    <a:pt x="40496" y="19846"/>
                  </a:cubicBezTo>
                  <a:cubicBezTo>
                    <a:pt x="40314" y="19774"/>
                    <a:pt x="40097" y="19738"/>
                    <a:pt x="39916" y="19738"/>
                  </a:cubicBezTo>
                  <a:cubicBezTo>
                    <a:pt x="39300" y="19774"/>
                    <a:pt x="38721" y="19955"/>
                    <a:pt x="38214" y="20208"/>
                  </a:cubicBezTo>
                  <a:lnTo>
                    <a:pt x="35533" y="21331"/>
                  </a:lnTo>
                  <a:cubicBezTo>
                    <a:pt x="34773" y="20788"/>
                    <a:pt x="34012" y="20136"/>
                    <a:pt x="33360" y="19448"/>
                  </a:cubicBezTo>
                  <a:cubicBezTo>
                    <a:pt x="33276" y="19342"/>
                    <a:pt x="33142" y="19286"/>
                    <a:pt x="33009" y="19286"/>
                  </a:cubicBezTo>
                  <a:cubicBezTo>
                    <a:pt x="32914" y="19286"/>
                    <a:pt x="32820" y="19315"/>
                    <a:pt x="32744" y="19375"/>
                  </a:cubicBezTo>
                  <a:lnTo>
                    <a:pt x="31875" y="20027"/>
                  </a:lnTo>
                  <a:cubicBezTo>
                    <a:pt x="32020" y="13978"/>
                    <a:pt x="32636" y="7966"/>
                    <a:pt x="33795" y="2025"/>
                  </a:cubicBezTo>
                  <a:lnTo>
                    <a:pt x="35497" y="2750"/>
                  </a:lnTo>
                  <a:cubicBezTo>
                    <a:pt x="35557" y="2786"/>
                    <a:pt x="35622" y="2802"/>
                    <a:pt x="35686" y="2802"/>
                  </a:cubicBezTo>
                  <a:cubicBezTo>
                    <a:pt x="35815" y="2802"/>
                    <a:pt x="35944" y="2738"/>
                    <a:pt x="36040" y="2641"/>
                  </a:cubicBezTo>
                  <a:cubicBezTo>
                    <a:pt x="36620" y="2025"/>
                    <a:pt x="37272" y="1482"/>
                    <a:pt x="37996" y="1047"/>
                  </a:cubicBezTo>
                  <a:cubicBezTo>
                    <a:pt x="38069" y="1011"/>
                    <a:pt x="38177" y="939"/>
                    <a:pt x="38286" y="939"/>
                  </a:cubicBezTo>
                  <a:close/>
                  <a:moveTo>
                    <a:pt x="14090" y="12892"/>
                  </a:moveTo>
                  <a:cubicBezTo>
                    <a:pt x="19089" y="12892"/>
                    <a:pt x="25065" y="12928"/>
                    <a:pt x="31295" y="12964"/>
                  </a:cubicBezTo>
                  <a:cubicBezTo>
                    <a:pt x="31078" y="15645"/>
                    <a:pt x="30969" y="18289"/>
                    <a:pt x="30933" y="20969"/>
                  </a:cubicBezTo>
                  <a:cubicBezTo>
                    <a:pt x="30933" y="21114"/>
                    <a:pt x="31006" y="21295"/>
                    <a:pt x="31187" y="21368"/>
                  </a:cubicBezTo>
                  <a:cubicBezTo>
                    <a:pt x="31252" y="21400"/>
                    <a:pt x="31332" y="21418"/>
                    <a:pt x="31410" y="21418"/>
                  </a:cubicBezTo>
                  <a:cubicBezTo>
                    <a:pt x="31505" y="21418"/>
                    <a:pt x="31598" y="21391"/>
                    <a:pt x="31658" y="21331"/>
                  </a:cubicBezTo>
                  <a:lnTo>
                    <a:pt x="32962" y="20390"/>
                  </a:lnTo>
                  <a:cubicBezTo>
                    <a:pt x="33650" y="21078"/>
                    <a:pt x="34410" y="21694"/>
                    <a:pt x="35244" y="22237"/>
                  </a:cubicBezTo>
                  <a:cubicBezTo>
                    <a:pt x="35312" y="22306"/>
                    <a:pt x="35410" y="22331"/>
                    <a:pt x="35510" y="22331"/>
                  </a:cubicBezTo>
                  <a:cubicBezTo>
                    <a:pt x="35567" y="22331"/>
                    <a:pt x="35625" y="22323"/>
                    <a:pt x="35678" y="22309"/>
                  </a:cubicBezTo>
                  <a:lnTo>
                    <a:pt x="38576" y="21042"/>
                  </a:lnTo>
                  <a:cubicBezTo>
                    <a:pt x="38979" y="20840"/>
                    <a:pt x="39429" y="20730"/>
                    <a:pt x="39888" y="20730"/>
                  </a:cubicBezTo>
                  <a:cubicBezTo>
                    <a:pt x="40005" y="20730"/>
                    <a:pt x="40124" y="20737"/>
                    <a:pt x="40242" y="20752"/>
                  </a:cubicBezTo>
                  <a:cubicBezTo>
                    <a:pt x="40568" y="20824"/>
                    <a:pt x="40749" y="21078"/>
                    <a:pt x="41003" y="21440"/>
                  </a:cubicBezTo>
                  <a:lnTo>
                    <a:pt x="41184" y="21657"/>
                  </a:lnTo>
                  <a:cubicBezTo>
                    <a:pt x="41546" y="22164"/>
                    <a:pt x="42162" y="22490"/>
                    <a:pt x="42814" y="22527"/>
                  </a:cubicBezTo>
                  <a:cubicBezTo>
                    <a:pt x="42959" y="22527"/>
                    <a:pt x="43067" y="22490"/>
                    <a:pt x="43212" y="22490"/>
                  </a:cubicBezTo>
                  <a:cubicBezTo>
                    <a:pt x="43502" y="22382"/>
                    <a:pt x="43792" y="22201"/>
                    <a:pt x="44045" y="21983"/>
                  </a:cubicBezTo>
                  <a:lnTo>
                    <a:pt x="44987" y="21186"/>
                  </a:lnTo>
                  <a:cubicBezTo>
                    <a:pt x="45023" y="21150"/>
                    <a:pt x="45096" y="21078"/>
                    <a:pt x="45132" y="21078"/>
                  </a:cubicBezTo>
                  <a:cubicBezTo>
                    <a:pt x="45204" y="21078"/>
                    <a:pt x="45277" y="21114"/>
                    <a:pt x="45349" y="21186"/>
                  </a:cubicBezTo>
                  <a:cubicBezTo>
                    <a:pt x="46110" y="21657"/>
                    <a:pt x="46798" y="22237"/>
                    <a:pt x="47450" y="22853"/>
                  </a:cubicBezTo>
                  <a:cubicBezTo>
                    <a:pt x="47523" y="22925"/>
                    <a:pt x="47667" y="22997"/>
                    <a:pt x="47776" y="22997"/>
                  </a:cubicBezTo>
                  <a:lnTo>
                    <a:pt x="47885" y="22997"/>
                  </a:lnTo>
                  <a:cubicBezTo>
                    <a:pt x="48030" y="22961"/>
                    <a:pt x="48175" y="22853"/>
                    <a:pt x="48211" y="22708"/>
                  </a:cubicBezTo>
                  <a:cubicBezTo>
                    <a:pt x="49442" y="19593"/>
                    <a:pt x="49804" y="16369"/>
                    <a:pt x="49986" y="13182"/>
                  </a:cubicBezTo>
                  <a:cubicBezTo>
                    <a:pt x="64112" y="13363"/>
                    <a:pt x="76391" y="13544"/>
                    <a:pt x="78782" y="13580"/>
                  </a:cubicBezTo>
                  <a:cubicBezTo>
                    <a:pt x="79941" y="26982"/>
                    <a:pt x="77369" y="83559"/>
                    <a:pt x="77188" y="88087"/>
                  </a:cubicBezTo>
                  <a:cubicBezTo>
                    <a:pt x="72044" y="90369"/>
                    <a:pt x="57157" y="91637"/>
                    <a:pt x="36149" y="91637"/>
                  </a:cubicBezTo>
                  <a:cubicBezTo>
                    <a:pt x="18799" y="91637"/>
                    <a:pt x="3441" y="90695"/>
                    <a:pt x="2137" y="89934"/>
                  </a:cubicBezTo>
                  <a:cubicBezTo>
                    <a:pt x="725" y="87508"/>
                    <a:pt x="1304" y="42847"/>
                    <a:pt x="2029" y="13037"/>
                  </a:cubicBezTo>
                  <a:cubicBezTo>
                    <a:pt x="4274" y="12928"/>
                    <a:pt x="8331" y="12892"/>
                    <a:pt x="14090" y="12892"/>
                  </a:cubicBezTo>
                  <a:close/>
                  <a:moveTo>
                    <a:pt x="38269" y="0"/>
                  </a:moveTo>
                  <a:cubicBezTo>
                    <a:pt x="37999" y="0"/>
                    <a:pt x="37725" y="82"/>
                    <a:pt x="37489" y="251"/>
                  </a:cubicBezTo>
                  <a:cubicBezTo>
                    <a:pt x="36801" y="685"/>
                    <a:pt x="36149" y="1192"/>
                    <a:pt x="35569" y="1772"/>
                  </a:cubicBezTo>
                  <a:lnTo>
                    <a:pt x="33650" y="866"/>
                  </a:lnTo>
                  <a:cubicBezTo>
                    <a:pt x="33577" y="830"/>
                    <a:pt x="33505" y="812"/>
                    <a:pt x="33432" y="812"/>
                  </a:cubicBezTo>
                  <a:cubicBezTo>
                    <a:pt x="33360" y="812"/>
                    <a:pt x="33288" y="830"/>
                    <a:pt x="33215" y="866"/>
                  </a:cubicBezTo>
                  <a:cubicBezTo>
                    <a:pt x="33106" y="939"/>
                    <a:pt x="32998" y="1047"/>
                    <a:pt x="32998" y="1192"/>
                  </a:cubicBezTo>
                  <a:cubicBezTo>
                    <a:pt x="32273" y="4778"/>
                    <a:pt x="31730" y="8364"/>
                    <a:pt x="31404" y="12022"/>
                  </a:cubicBezTo>
                  <a:cubicBezTo>
                    <a:pt x="25102" y="11950"/>
                    <a:pt x="19125" y="11914"/>
                    <a:pt x="14090" y="11914"/>
                  </a:cubicBezTo>
                  <a:cubicBezTo>
                    <a:pt x="7933" y="11914"/>
                    <a:pt x="3695" y="11986"/>
                    <a:pt x="1521" y="12059"/>
                  </a:cubicBezTo>
                  <a:cubicBezTo>
                    <a:pt x="1268" y="12095"/>
                    <a:pt x="1087" y="12276"/>
                    <a:pt x="1051" y="12530"/>
                  </a:cubicBezTo>
                  <a:cubicBezTo>
                    <a:pt x="1051" y="12711"/>
                    <a:pt x="616" y="31691"/>
                    <a:pt x="399" y="50671"/>
                  </a:cubicBezTo>
                  <a:cubicBezTo>
                    <a:pt x="0" y="89282"/>
                    <a:pt x="1051" y="90188"/>
                    <a:pt x="1485" y="90586"/>
                  </a:cubicBezTo>
                  <a:cubicBezTo>
                    <a:pt x="2862" y="91782"/>
                    <a:pt x="20501" y="92542"/>
                    <a:pt x="36149" y="92542"/>
                  </a:cubicBezTo>
                  <a:cubicBezTo>
                    <a:pt x="46291" y="92542"/>
                    <a:pt x="70740" y="92180"/>
                    <a:pt x="77840" y="88811"/>
                  </a:cubicBezTo>
                  <a:cubicBezTo>
                    <a:pt x="77985" y="88739"/>
                    <a:pt x="78093" y="88558"/>
                    <a:pt x="78093" y="88413"/>
                  </a:cubicBezTo>
                  <a:cubicBezTo>
                    <a:pt x="78130" y="87761"/>
                    <a:pt x="80991" y="26185"/>
                    <a:pt x="79687" y="13037"/>
                  </a:cubicBezTo>
                  <a:cubicBezTo>
                    <a:pt x="79651" y="12819"/>
                    <a:pt x="79470" y="12638"/>
                    <a:pt x="79216" y="12602"/>
                  </a:cubicBezTo>
                  <a:cubicBezTo>
                    <a:pt x="78999" y="12602"/>
                    <a:pt x="65669" y="12421"/>
                    <a:pt x="50022" y="12204"/>
                  </a:cubicBezTo>
                  <a:cubicBezTo>
                    <a:pt x="50058" y="11660"/>
                    <a:pt x="50058" y="11117"/>
                    <a:pt x="50094" y="10537"/>
                  </a:cubicBezTo>
                  <a:cubicBezTo>
                    <a:pt x="50203" y="7676"/>
                    <a:pt x="50312" y="4706"/>
                    <a:pt x="50927" y="1881"/>
                  </a:cubicBezTo>
                  <a:cubicBezTo>
                    <a:pt x="51013" y="1565"/>
                    <a:pt x="50782" y="1318"/>
                    <a:pt x="50520" y="1318"/>
                  </a:cubicBezTo>
                  <a:cubicBezTo>
                    <a:pt x="50451" y="1318"/>
                    <a:pt x="50380" y="1336"/>
                    <a:pt x="50312" y="1373"/>
                  </a:cubicBezTo>
                  <a:lnTo>
                    <a:pt x="46834" y="2714"/>
                  </a:lnTo>
                  <a:cubicBezTo>
                    <a:pt x="46508" y="2170"/>
                    <a:pt x="46037" y="1699"/>
                    <a:pt x="45530" y="1337"/>
                  </a:cubicBezTo>
                  <a:cubicBezTo>
                    <a:pt x="45168" y="1047"/>
                    <a:pt x="44770" y="903"/>
                    <a:pt x="44371" y="903"/>
                  </a:cubicBezTo>
                  <a:cubicBezTo>
                    <a:pt x="44045" y="903"/>
                    <a:pt x="43719" y="975"/>
                    <a:pt x="43466" y="1120"/>
                  </a:cubicBezTo>
                  <a:cubicBezTo>
                    <a:pt x="42705" y="1446"/>
                    <a:pt x="42017" y="1772"/>
                    <a:pt x="41329" y="2134"/>
                  </a:cubicBezTo>
                  <a:cubicBezTo>
                    <a:pt x="40640" y="1482"/>
                    <a:pt x="39916" y="866"/>
                    <a:pt x="39119" y="323"/>
                  </a:cubicBezTo>
                  <a:cubicBezTo>
                    <a:pt x="38886" y="110"/>
                    <a:pt x="38581" y="0"/>
                    <a:pt x="382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/>
                <a:t>   </a:t>
              </a:r>
              <a:endParaRPr dirty="0"/>
            </a:p>
          </p:txBody>
        </p:sp>
        <p:sp>
          <p:nvSpPr>
            <p:cNvPr id="54" name="Google Shape;1255;p47">
              <a:extLst>
                <a:ext uri="{FF2B5EF4-FFF2-40B4-BE49-F238E27FC236}">
                  <a16:creationId xmlns:a16="http://schemas.microsoft.com/office/drawing/2014/main" id="{FD3FF788-0914-4BC1-B87D-07F5AB813D49}"/>
                </a:ext>
              </a:extLst>
            </p:cNvPr>
            <p:cNvSpPr/>
            <p:nvPr/>
          </p:nvSpPr>
          <p:spPr>
            <a:xfrm>
              <a:off x="5451010" y="1048035"/>
              <a:ext cx="109075" cy="99419"/>
            </a:xfrm>
            <a:custGeom>
              <a:avLst/>
              <a:gdLst/>
              <a:ahLst/>
              <a:cxnLst/>
              <a:rect l="l" t="t" r="r" b="b"/>
              <a:pathLst>
                <a:path w="6992" h="6373" extrusionOk="0">
                  <a:moveTo>
                    <a:pt x="6448" y="1"/>
                  </a:moveTo>
                  <a:cubicBezTo>
                    <a:pt x="6330" y="1"/>
                    <a:pt x="6212" y="55"/>
                    <a:pt x="6122" y="164"/>
                  </a:cubicBezTo>
                  <a:cubicBezTo>
                    <a:pt x="4311" y="2011"/>
                    <a:pt x="2210" y="4148"/>
                    <a:pt x="326" y="5488"/>
                  </a:cubicBezTo>
                  <a:cubicBezTo>
                    <a:pt x="73" y="5633"/>
                    <a:pt x="0" y="5959"/>
                    <a:pt x="182" y="6176"/>
                  </a:cubicBezTo>
                  <a:cubicBezTo>
                    <a:pt x="269" y="6307"/>
                    <a:pt x="408" y="6372"/>
                    <a:pt x="552" y="6372"/>
                  </a:cubicBezTo>
                  <a:cubicBezTo>
                    <a:pt x="648" y="6372"/>
                    <a:pt x="747" y="6343"/>
                    <a:pt x="834" y="6285"/>
                  </a:cubicBezTo>
                  <a:cubicBezTo>
                    <a:pt x="2826" y="4872"/>
                    <a:pt x="4963" y="2735"/>
                    <a:pt x="6774" y="816"/>
                  </a:cubicBezTo>
                  <a:cubicBezTo>
                    <a:pt x="6991" y="635"/>
                    <a:pt x="6991" y="345"/>
                    <a:pt x="6774" y="164"/>
                  </a:cubicBezTo>
                  <a:cubicBezTo>
                    <a:pt x="6683" y="55"/>
                    <a:pt x="6566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56;p47">
              <a:extLst>
                <a:ext uri="{FF2B5EF4-FFF2-40B4-BE49-F238E27FC236}">
                  <a16:creationId xmlns:a16="http://schemas.microsoft.com/office/drawing/2014/main" id="{12D8899A-DAD7-4339-9B8B-75A1962EC2DF}"/>
                </a:ext>
              </a:extLst>
            </p:cNvPr>
            <p:cNvSpPr/>
            <p:nvPr/>
          </p:nvSpPr>
          <p:spPr>
            <a:xfrm>
              <a:off x="5519557" y="1088423"/>
              <a:ext cx="44476" cy="37346"/>
            </a:xfrm>
            <a:custGeom>
              <a:avLst/>
              <a:gdLst/>
              <a:ahLst/>
              <a:cxnLst/>
              <a:rect l="l" t="t" r="r" b="b"/>
              <a:pathLst>
                <a:path w="2851" h="2394" extrusionOk="0">
                  <a:moveTo>
                    <a:pt x="2320" y="0"/>
                  </a:moveTo>
                  <a:cubicBezTo>
                    <a:pt x="2232" y="0"/>
                    <a:pt x="2141" y="24"/>
                    <a:pt x="2054" y="74"/>
                  </a:cubicBezTo>
                  <a:cubicBezTo>
                    <a:pt x="1366" y="472"/>
                    <a:pt x="786" y="980"/>
                    <a:pt x="315" y="1595"/>
                  </a:cubicBezTo>
                  <a:cubicBezTo>
                    <a:pt x="0" y="1910"/>
                    <a:pt x="226" y="2394"/>
                    <a:pt x="634" y="2394"/>
                  </a:cubicBezTo>
                  <a:cubicBezTo>
                    <a:pt x="648" y="2394"/>
                    <a:pt x="663" y="2393"/>
                    <a:pt x="677" y="2392"/>
                  </a:cubicBezTo>
                  <a:cubicBezTo>
                    <a:pt x="822" y="2356"/>
                    <a:pt x="931" y="2320"/>
                    <a:pt x="1040" y="2211"/>
                  </a:cubicBezTo>
                  <a:cubicBezTo>
                    <a:pt x="1438" y="1668"/>
                    <a:pt x="1945" y="1233"/>
                    <a:pt x="2525" y="907"/>
                  </a:cubicBezTo>
                  <a:cubicBezTo>
                    <a:pt x="2778" y="798"/>
                    <a:pt x="2851" y="472"/>
                    <a:pt x="2742" y="255"/>
                  </a:cubicBezTo>
                  <a:cubicBezTo>
                    <a:pt x="2647" y="89"/>
                    <a:pt x="2489" y="0"/>
                    <a:pt x="2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57;p47">
              <a:extLst>
                <a:ext uri="{FF2B5EF4-FFF2-40B4-BE49-F238E27FC236}">
                  <a16:creationId xmlns:a16="http://schemas.microsoft.com/office/drawing/2014/main" id="{D3C98A40-1035-4134-912C-958D67A8B701}"/>
                </a:ext>
              </a:extLst>
            </p:cNvPr>
            <p:cNvSpPr/>
            <p:nvPr/>
          </p:nvSpPr>
          <p:spPr>
            <a:xfrm>
              <a:off x="5895142" y="2207801"/>
              <a:ext cx="92118" cy="88171"/>
            </a:xfrm>
            <a:custGeom>
              <a:avLst/>
              <a:gdLst/>
              <a:ahLst/>
              <a:cxnLst/>
              <a:rect l="l" t="t" r="r" b="b"/>
              <a:pathLst>
                <a:path w="5905" h="5652" extrusionOk="0">
                  <a:moveTo>
                    <a:pt x="5253" y="1"/>
                  </a:moveTo>
                  <a:cubicBezTo>
                    <a:pt x="3912" y="1"/>
                    <a:pt x="797" y="3913"/>
                    <a:pt x="182" y="4927"/>
                  </a:cubicBezTo>
                  <a:cubicBezTo>
                    <a:pt x="0" y="5144"/>
                    <a:pt x="73" y="5434"/>
                    <a:pt x="326" y="5579"/>
                  </a:cubicBezTo>
                  <a:cubicBezTo>
                    <a:pt x="399" y="5615"/>
                    <a:pt x="471" y="5651"/>
                    <a:pt x="544" y="5651"/>
                  </a:cubicBezTo>
                  <a:cubicBezTo>
                    <a:pt x="725" y="5651"/>
                    <a:pt x="870" y="5579"/>
                    <a:pt x="942" y="5434"/>
                  </a:cubicBezTo>
                  <a:cubicBezTo>
                    <a:pt x="1956" y="3840"/>
                    <a:pt x="4637" y="979"/>
                    <a:pt x="5253" y="943"/>
                  </a:cubicBezTo>
                  <a:cubicBezTo>
                    <a:pt x="5904" y="943"/>
                    <a:pt x="5904" y="1"/>
                    <a:pt x="5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58;p47">
              <a:extLst>
                <a:ext uri="{FF2B5EF4-FFF2-40B4-BE49-F238E27FC236}">
                  <a16:creationId xmlns:a16="http://schemas.microsoft.com/office/drawing/2014/main" id="{0E6C2668-ACCC-40DB-A47C-472C098ABD80}"/>
                </a:ext>
              </a:extLst>
            </p:cNvPr>
            <p:cNvSpPr/>
            <p:nvPr/>
          </p:nvSpPr>
          <p:spPr>
            <a:xfrm>
              <a:off x="5972549" y="2200578"/>
              <a:ext cx="66768" cy="62618"/>
            </a:xfrm>
            <a:custGeom>
              <a:avLst/>
              <a:gdLst/>
              <a:ahLst/>
              <a:cxnLst/>
              <a:rect l="l" t="t" r="r" b="b"/>
              <a:pathLst>
                <a:path w="4280" h="4014" extrusionOk="0">
                  <a:moveTo>
                    <a:pt x="3613" y="0"/>
                  </a:moveTo>
                  <a:cubicBezTo>
                    <a:pt x="3490" y="0"/>
                    <a:pt x="3364" y="51"/>
                    <a:pt x="3261" y="174"/>
                  </a:cubicBezTo>
                  <a:cubicBezTo>
                    <a:pt x="2754" y="754"/>
                    <a:pt x="2210" y="1297"/>
                    <a:pt x="1631" y="1804"/>
                  </a:cubicBezTo>
                  <a:cubicBezTo>
                    <a:pt x="1160" y="2239"/>
                    <a:pt x="653" y="2710"/>
                    <a:pt x="182" y="3217"/>
                  </a:cubicBezTo>
                  <a:cubicBezTo>
                    <a:pt x="1" y="3398"/>
                    <a:pt x="37" y="3687"/>
                    <a:pt x="254" y="3869"/>
                  </a:cubicBezTo>
                  <a:cubicBezTo>
                    <a:pt x="327" y="3941"/>
                    <a:pt x="435" y="4013"/>
                    <a:pt x="544" y="4013"/>
                  </a:cubicBezTo>
                  <a:cubicBezTo>
                    <a:pt x="689" y="4013"/>
                    <a:pt x="798" y="3941"/>
                    <a:pt x="906" y="3832"/>
                  </a:cubicBezTo>
                  <a:cubicBezTo>
                    <a:pt x="1341" y="3398"/>
                    <a:pt x="1812" y="2927"/>
                    <a:pt x="2283" y="2492"/>
                  </a:cubicBezTo>
                  <a:cubicBezTo>
                    <a:pt x="2898" y="1949"/>
                    <a:pt x="3442" y="1369"/>
                    <a:pt x="3985" y="790"/>
                  </a:cubicBezTo>
                  <a:cubicBezTo>
                    <a:pt x="4280" y="415"/>
                    <a:pt x="3960" y="0"/>
                    <a:pt x="3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59;p47">
              <a:extLst>
                <a:ext uri="{FF2B5EF4-FFF2-40B4-BE49-F238E27FC236}">
                  <a16:creationId xmlns:a16="http://schemas.microsoft.com/office/drawing/2014/main" id="{E77C99C5-FAD7-46AA-BA03-C221EF9A328D}"/>
                </a:ext>
              </a:extLst>
            </p:cNvPr>
            <p:cNvSpPr/>
            <p:nvPr/>
          </p:nvSpPr>
          <p:spPr>
            <a:xfrm>
              <a:off x="5653295" y="1253830"/>
              <a:ext cx="46348" cy="54990"/>
            </a:xfrm>
            <a:custGeom>
              <a:avLst/>
              <a:gdLst/>
              <a:ahLst/>
              <a:cxnLst/>
              <a:rect l="l" t="t" r="r" b="b"/>
              <a:pathLst>
                <a:path w="2971" h="3525" extrusionOk="0">
                  <a:moveTo>
                    <a:pt x="2423" y="1"/>
                  </a:moveTo>
                  <a:cubicBezTo>
                    <a:pt x="2312" y="1"/>
                    <a:pt x="2199" y="38"/>
                    <a:pt x="2102" y="120"/>
                  </a:cubicBezTo>
                  <a:cubicBezTo>
                    <a:pt x="1558" y="663"/>
                    <a:pt x="1087" y="1243"/>
                    <a:pt x="725" y="1931"/>
                  </a:cubicBezTo>
                  <a:cubicBezTo>
                    <a:pt x="544" y="2257"/>
                    <a:pt x="363" y="2547"/>
                    <a:pt x="182" y="2800"/>
                  </a:cubicBezTo>
                  <a:cubicBezTo>
                    <a:pt x="1" y="2981"/>
                    <a:pt x="37" y="3307"/>
                    <a:pt x="254" y="3452"/>
                  </a:cubicBezTo>
                  <a:cubicBezTo>
                    <a:pt x="327" y="3489"/>
                    <a:pt x="435" y="3525"/>
                    <a:pt x="544" y="3525"/>
                  </a:cubicBezTo>
                  <a:cubicBezTo>
                    <a:pt x="689" y="3525"/>
                    <a:pt x="834" y="3452"/>
                    <a:pt x="906" y="3344"/>
                  </a:cubicBezTo>
                  <a:cubicBezTo>
                    <a:pt x="1124" y="3054"/>
                    <a:pt x="1341" y="2764"/>
                    <a:pt x="1522" y="2402"/>
                  </a:cubicBezTo>
                  <a:cubicBezTo>
                    <a:pt x="1848" y="1822"/>
                    <a:pt x="2246" y="1315"/>
                    <a:pt x="2717" y="844"/>
                  </a:cubicBezTo>
                  <a:cubicBezTo>
                    <a:pt x="2935" y="663"/>
                    <a:pt x="2971" y="374"/>
                    <a:pt x="2790" y="156"/>
                  </a:cubicBezTo>
                  <a:cubicBezTo>
                    <a:pt x="2690" y="57"/>
                    <a:pt x="2558" y="1"/>
                    <a:pt x="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60;p47">
              <a:extLst>
                <a:ext uri="{FF2B5EF4-FFF2-40B4-BE49-F238E27FC236}">
                  <a16:creationId xmlns:a16="http://schemas.microsoft.com/office/drawing/2014/main" id="{D1A9154B-D079-47AF-95EA-DF02E60CFE6E}"/>
                </a:ext>
              </a:extLst>
            </p:cNvPr>
            <p:cNvSpPr/>
            <p:nvPr/>
          </p:nvSpPr>
          <p:spPr>
            <a:xfrm>
              <a:off x="5717458" y="1246482"/>
              <a:ext cx="39406" cy="33056"/>
            </a:xfrm>
            <a:custGeom>
              <a:avLst/>
              <a:gdLst/>
              <a:ahLst/>
              <a:cxnLst/>
              <a:rect l="l" t="t" r="r" b="b"/>
              <a:pathLst>
                <a:path w="2526" h="2119" extrusionOk="0">
                  <a:moveTo>
                    <a:pt x="1813" y="0"/>
                  </a:moveTo>
                  <a:cubicBezTo>
                    <a:pt x="1710" y="0"/>
                    <a:pt x="1602" y="36"/>
                    <a:pt x="1502" y="120"/>
                  </a:cubicBezTo>
                  <a:cubicBezTo>
                    <a:pt x="1104" y="482"/>
                    <a:pt x="705" y="917"/>
                    <a:pt x="307" y="1315"/>
                  </a:cubicBezTo>
                  <a:cubicBezTo>
                    <a:pt x="1" y="1621"/>
                    <a:pt x="205" y="2119"/>
                    <a:pt x="591" y="2119"/>
                  </a:cubicBezTo>
                  <a:cubicBezTo>
                    <a:pt x="616" y="2119"/>
                    <a:pt x="642" y="2117"/>
                    <a:pt x="669" y="2112"/>
                  </a:cubicBezTo>
                  <a:cubicBezTo>
                    <a:pt x="778" y="2112"/>
                    <a:pt x="922" y="2076"/>
                    <a:pt x="995" y="1967"/>
                  </a:cubicBezTo>
                  <a:cubicBezTo>
                    <a:pt x="1357" y="1569"/>
                    <a:pt x="1756" y="1171"/>
                    <a:pt x="2154" y="808"/>
                  </a:cubicBezTo>
                  <a:cubicBezTo>
                    <a:pt x="2525" y="494"/>
                    <a:pt x="2199" y="0"/>
                    <a:pt x="1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61;p47">
              <a:extLst>
                <a:ext uri="{FF2B5EF4-FFF2-40B4-BE49-F238E27FC236}">
                  <a16:creationId xmlns:a16="http://schemas.microsoft.com/office/drawing/2014/main" id="{CDEABB25-26D1-4B7B-980C-D5D2D69EAC8A}"/>
                </a:ext>
              </a:extLst>
            </p:cNvPr>
            <p:cNvSpPr/>
            <p:nvPr/>
          </p:nvSpPr>
          <p:spPr>
            <a:xfrm>
              <a:off x="4952637" y="2273945"/>
              <a:ext cx="55505" cy="62150"/>
            </a:xfrm>
            <a:custGeom>
              <a:avLst/>
              <a:gdLst/>
              <a:ahLst/>
              <a:cxnLst/>
              <a:rect l="l" t="t" r="r" b="b"/>
              <a:pathLst>
                <a:path w="3558" h="3984" extrusionOk="0">
                  <a:moveTo>
                    <a:pt x="2894" y="0"/>
                  </a:moveTo>
                  <a:cubicBezTo>
                    <a:pt x="2786" y="0"/>
                    <a:pt x="2673" y="43"/>
                    <a:pt x="2572" y="144"/>
                  </a:cubicBezTo>
                  <a:cubicBezTo>
                    <a:pt x="1956" y="759"/>
                    <a:pt x="1377" y="1448"/>
                    <a:pt x="906" y="2172"/>
                  </a:cubicBezTo>
                  <a:cubicBezTo>
                    <a:pt x="688" y="2534"/>
                    <a:pt x="435" y="2896"/>
                    <a:pt x="145" y="3222"/>
                  </a:cubicBezTo>
                  <a:cubicBezTo>
                    <a:pt x="0" y="3440"/>
                    <a:pt x="36" y="3729"/>
                    <a:pt x="254" y="3911"/>
                  </a:cubicBezTo>
                  <a:cubicBezTo>
                    <a:pt x="326" y="3947"/>
                    <a:pt x="435" y="3983"/>
                    <a:pt x="544" y="3983"/>
                  </a:cubicBezTo>
                  <a:cubicBezTo>
                    <a:pt x="688" y="3983"/>
                    <a:pt x="797" y="3947"/>
                    <a:pt x="906" y="3802"/>
                  </a:cubicBezTo>
                  <a:cubicBezTo>
                    <a:pt x="1196" y="3476"/>
                    <a:pt x="1449" y="3077"/>
                    <a:pt x="1703" y="2715"/>
                  </a:cubicBezTo>
                  <a:cubicBezTo>
                    <a:pt x="2137" y="2027"/>
                    <a:pt x="2644" y="1411"/>
                    <a:pt x="3224" y="796"/>
                  </a:cubicBezTo>
                  <a:cubicBezTo>
                    <a:pt x="3558" y="462"/>
                    <a:pt x="3251" y="0"/>
                    <a:pt x="2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62;p47">
              <a:extLst>
                <a:ext uri="{FF2B5EF4-FFF2-40B4-BE49-F238E27FC236}">
                  <a16:creationId xmlns:a16="http://schemas.microsoft.com/office/drawing/2014/main" id="{BE443A8E-092A-4DF4-A710-55E3F038858E}"/>
                </a:ext>
              </a:extLst>
            </p:cNvPr>
            <p:cNvSpPr/>
            <p:nvPr/>
          </p:nvSpPr>
          <p:spPr>
            <a:xfrm>
              <a:off x="5373026" y="960737"/>
              <a:ext cx="280285" cy="323794"/>
            </a:xfrm>
            <a:custGeom>
              <a:avLst/>
              <a:gdLst/>
              <a:ahLst/>
              <a:cxnLst/>
              <a:rect l="l" t="t" r="r" b="b"/>
              <a:pathLst>
                <a:path w="17967" h="20756" extrusionOk="0">
                  <a:moveTo>
                    <a:pt x="8175" y="6081"/>
                  </a:moveTo>
                  <a:cubicBezTo>
                    <a:pt x="8318" y="6081"/>
                    <a:pt x="8465" y="6155"/>
                    <a:pt x="8549" y="6303"/>
                  </a:cubicBezTo>
                  <a:cubicBezTo>
                    <a:pt x="8694" y="6484"/>
                    <a:pt x="8658" y="6810"/>
                    <a:pt x="8440" y="6955"/>
                  </a:cubicBezTo>
                  <a:cubicBezTo>
                    <a:pt x="7970" y="7281"/>
                    <a:pt x="7535" y="7643"/>
                    <a:pt x="7064" y="8005"/>
                  </a:cubicBezTo>
                  <a:cubicBezTo>
                    <a:pt x="6738" y="8295"/>
                    <a:pt x="6412" y="8585"/>
                    <a:pt x="6086" y="8802"/>
                  </a:cubicBezTo>
                  <a:cubicBezTo>
                    <a:pt x="5977" y="8875"/>
                    <a:pt x="5905" y="8911"/>
                    <a:pt x="5796" y="8911"/>
                  </a:cubicBezTo>
                  <a:cubicBezTo>
                    <a:pt x="5651" y="8911"/>
                    <a:pt x="5507" y="8839"/>
                    <a:pt x="5398" y="8730"/>
                  </a:cubicBezTo>
                  <a:cubicBezTo>
                    <a:pt x="5253" y="8513"/>
                    <a:pt x="5289" y="8223"/>
                    <a:pt x="5507" y="8078"/>
                  </a:cubicBezTo>
                  <a:cubicBezTo>
                    <a:pt x="5833" y="7824"/>
                    <a:pt x="6159" y="7571"/>
                    <a:pt x="6485" y="7281"/>
                  </a:cubicBezTo>
                  <a:cubicBezTo>
                    <a:pt x="6955" y="6919"/>
                    <a:pt x="7390" y="6520"/>
                    <a:pt x="7897" y="6194"/>
                  </a:cubicBezTo>
                  <a:cubicBezTo>
                    <a:pt x="7973" y="6119"/>
                    <a:pt x="8073" y="6081"/>
                    <a:pt x="8175" y="6081"/>
                  </a:cubicBezTo>
                  <a:close/>
                  <a:moveTo>
                    <a:pt x="11674" y="8193"/>
                  </a:moveTo>
                  <a:cubicBezTo>
                    <a:pt x="11847" y="8193"/>
                    <a:pt x="12024" y="8291"/>
                    <a:pt x="12099" y="8440"/>
                  </a:cubicBezTo>
                  <a:cubicBezTo>
                    <a:pt x="12244" y="8657"/>
                    <a:pt x="12135" y="8983"/>
                    <a:pt x="11918" y="9092"/>
                  </a:cubicBezTo>
                  <a:cubicBezTo>
                    <a:pt x="11338" y="9418"/>
                    <a:pt x="10831" y="9853"/>
                    <a:pt x="10396" y="10396"/>
                  </a:cubicBezTo>
                  <a:cubicBezTo>
                    <a:pt x="10324" y="10505"/>
                    <a:pt x="10179" y="10541"/>
                    <a:pt x="10034" y="10577"/>
                  </a:cubicBezTo>
                  <a:cubicBezTo>
                    <a:pt x="10019" y="10578"/>
                    <a:pt x="10005" y="10579"/>
                    <a:pt x="9991" y="10579"/>
                  </a:cubicBezTo>
                  <a:cubicBezTo>
                    <a:pt x="9585" y="10579"/>
                    <a:pt x="9392" y="10095"/>
                    <a:pt x="9672" y="9780"/>
                  </a:cubicBezTo>
                  <a:cubicBezTo>
                    <a:pt x="10179" y="9165"/>
                    <a:pt x="10759" y="8657"/>
                    <a:pt x="11447" y="8259"/>
                  </a:cubicBezTo>
                  <a:cubicBezTo>
                    <a:pt x="11515" y="8214"/>
                    <a:pt x="11594" y="8193"/>
                    <a:pt x="11674" y="8193"/>
                  </a:cubicBezTo>
                  <a:close/>
                  <a:moveTo>
                    <a:pt x="11447" y="5624"/>
                  </a:moveTo>
                  <a:cubicBezTo>
                    <a:pt x="11565" y="5624"/>
                    <a:pt x="11682" y="5669"/>
                    <a:pt x="11773" y="5760"/>
                  </a:cubicBezTo>
                  <a:cubicBezTo>
                    <a:pt x="11954" y="5941"/>
                    <a:pt x="11954" y="6267"/>
                    <a:pt x="11773" y="6448"/>
                  </a:cubicBezTo>
                  <a:cubicBezTo>
                    <a:pt x="9926" y="8331"/>
                    <a:pt x="7789" y="10468"/>
                    <a:pt x="5833" y="11881"/>
                  </a:cubicBezTo>
                  <a:cubicBezTo>
                    <a:pt x="5748" y="11952"/>
                    <a:pt x="5652" y="11984"/>
                    <a:pt x="5558" y="11984"/>
                  </a:cubicBezTo>
                  <a:cubicBezTo>
                    <a:pt x="5411" y="11984"/>
                    <a:pt x="5269" y="11905"/>
                    <a:pt x="5181" y="11772"/>
                  </a:cubicBezTo>
                  <a:cubicBezTo>
                    <a:pt x="4999" y="11591"/>
                    <a:pt x="5072" y="11265"/>
                    <a:pt x="5289" y="11120"/>
                  </a:cubicBezTo>
                  <a:cubicBezTo>
                    <a:pt x="7209" y="9744"/>
                    <a:pt x="9310" y="7643"/>
                    <a:pt x="11121" y="5760"/>
                  </a:cubicBezTo>
                  <a:cubicBezTo>
                    <a:pt x="11211" y="5669"/>
                    <a:pt x="11329" y="5624"/>
                    <a:pt x="11447" y="5624"/>
                  </a:cubicBezTo>
                  <a:close/>
                  <a:moveTo>
                    <a:pt x="6412" y="1"/>
                  </a:moveTo>
                  <a:cubicBezTo>
                    <a:pt x="6303" y="37"/>
                    <a:pt x="6195" y="73"/>
                    <a:pt x="6122" y="145"/>
                  </a:cubicBezTo>
                  <a:cubicBezTo>
                    <a:pt x="5398" y="580"/>
                    <a:pt x="4746" y="1123"/>
                    <a:pt x="4166" y="1739"/>
                  </a:cubicBezTo>
                  <a:cubicBezTo>
                    <a:pt x="4070" y="1836"/>
                    <a:pt x="3941" y="1884"/>
                    <a:pt x="3812" y="1884"/>
                  </a:cubicBezTo>
                  <a:cubicBezTo>
                    <a:pt x="3748" y="1884"/>
                    <a:pt x="3683" y="1872"/>
                    <a:pt x="3623" y="1848"/>
                  </a:cubicBezTo>
                  <a:lnTo>
                    <a:pt x="1921" y="1051"/>
                  </a:lnTo>
                  <a:cubicBezTo>
                    <a:pt x="762" y="6991"/>
                    <a:pt x="146" y="13040"/>
                    <a:pt x="1" y="19089"/>
                  </a:cubicBezTo>
                  <a:lnTo>
                    <a:pt x="870" y="18437"/>
                  </a:lnTo>
                  <a:cubicBezTo>
                    <a:pt x="946" y="18377"/>
                    <a:pt x="1040" y="18348"/>
                    <a:pt x="1135" y="18348"/>
                  </a:cubicBezTo>
                  <a:cubicBezTo>
                    <a:pt x="1268" y="18348"/>
                    <a:pt x="1402" y="18404"/>
                    <a:pt x="1486" y="18510"/>
                  </a:cubicBezTo>
                  <a:cubicBezTo>
                    <a:pt x="2138" y="19198"/>
                    <a:pt x="2899" y="19850"/>
                    <a:pt x="3659" y="20393"/>
                  </a:cubicBezTo>
                  <a:lnTo>
                    <a:pt x="6340" y="19270"/>
                  </a:lnTo>
                  <a:cubicBezTo>
                    <a:pt x="6847" y="19017"/>
                    <a:pt x="7426" y="18836"/>
                    <a:pt x="8042" y="18799"/>
                  </a:cubicBezTo>
                  <a:cubicBezTo>
                    <a:pt x="8223" y="18799"/>
                    <a:pt x="8440" y="18836"/>
                    <a:pt x="8622" y="18908"/>
                  </a:cubicBezTo>
                  <a:cubicBezTo>
                    <a:pt x="9165" y="19089"/>
                    <a:pt x="9636" y="19451"/>
                    <a:pt x="9926" y="19958"/>
                  </a:cubicBezTo>
                  <a:lnTo>
                    <a:pt x="10034" y="20140"/>
                  </a:lnTo>
                  <a:cubicBezTo>
                    <a:pt x="10201" y="20474"/>
                    <a:pt x="10537" y="20652"/>
                    <a:pt x="10875" y="20652"/>
                  </a:cubicBezTo>
                  <a:cubicBezTo>
                    <a:pt x="11123" y="20652"/>
                    <a:pt x="11372" y="20556"/>
                    <a:pt x="11556" y="20357"/>
                  </a:cubicBezTo>
                  <a:lnTo>
                    <a:pt x="12497" y="19524"/>
                  </a:lnTo>
                  <a:cubicBezTo>
                    <a:pt x="12678" y="19343"/>
                    <a:pt x="12932" y="19234"/>
                    <a:pt x="13222" y="19198"/>
                  </a:cubicBezTo>
                  <a:lnTo>
                    <a:pt x="13258" y="19198"/>
                  </a:lnTo>
                  <a:cubicBezTo>
                    <a:pt x="13548" y="19198"/>
                    <a:pt x="13801" y="19306"/>
                    <a:pt x="14019" y="19451"/>
                  </a:cubicBezTo>
                  <a:cubicBezTo>
                    <a:pt x="14598" y="19850"/>
                    <a:pt x="15178" y="20284"/>
                    <a:pt x="15721" y="20755"/>
                  </a:cubicBezTo>
                  <a:cubicBezTo>
                    <a:pt x="16989" y="17133"/>
                    <a:pt x="17134" y="13294"/>
                    <a:pt x="17278" y="9599"/>
                  </a:cubicBezTo>
                  <a:cubicBezTo>
                    <a:pt x="17315" y="6919"/>
                    <a:pt x="17532" y="4238"/>
                    <a:pt x="17967" y="1594"/>
                  </a:cubicBezTo>
                  <a:lnTo>
                    <a:pt x="17967" y="1594"/>
                  </a:lnTo>
                  <a:lnTo>
                    <a:pt x="14924" y="2826"/>
                  </a:lnTo>
                  <a:cubicBezTo>
                    <a:pt x="14867" y="2854"/>
                    <a:pt x="14806" y="2868"/>
                    <a:pt x="14743" y="2868"/>
                  </a:cubicBezTo>
                  <a:cubicBezTo>
                    <a:pt x="14568" y="2868"/>
                    <a:pt x="14389" y="2760"/>
                    <a:pt x="14308" y="2572"/>
                  </a:cubicBezTo>
                  <a:cubicBezTo>
                    <a:pt x="14055" y="1993"/>
                    <a:pt x="13620" y="1522"/>
                    <a:pt x="13077" y="1160"/>
                  </a:cubicBezTo>
                  <a:cubicBezTo>
                    <a:pt x="12932" y="1015"/>
                    <a:pt x="12715" y="942"/>
                    <a:pt x="12461" y="906"/>
                  </a:cubicBezTo>
                  <a:cubicBezTo>
                    <a:pt x="12280" y="942"/>
                    <a:pt x="12099" y="979"/>
                    <a:pt x="11954" y="1051"/>
                  </a:cubicBezTo>
                  <a:cubicBezTo>
                    <a:pt x="11121" y="1413"/>
                    <a:pt x="10360" y="1775"/>
                    <a:pt x="9600" y="2210"/>
                  </a:cubicBezTo>
                  <a:cubicBezTo>
                    <a:pt x="9532" y="2251"/>
                    <a:pt x="9454" y="2271"/>
                    <a:pt x="9375" y="2271"/>
                  </a:cubicBezTo>
                  <a:cubicBezTo>
                    <a:pt x="9244" y="2271"/>
                    <a:pt x="9111" y="2215"/>
                    <a:pt x="9020" y="2101"/>
                  </a:cubicBezTo>
                  <a:cubicBezTo>
                    <a:pt x="8332" y="1413"/>
                    <a:pt x="7535" y="761"/>
                    <a:pt x="6702" y="145"/>
                  </a:cubicBezTo>
                  <a:cubicBezTo>
                    <a:pt x="6629" y="73"/>
                    <a:pt x="6521" y="37"/>
                    <a:pt x="64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/>
                <a:t> </a:t>
              </a:r>
              <a:endParaRPr dirty="0"/>
            </a:p>
          </p:txBody>
        </p:sp>
      </p:grpSp>
      <p:grpSp>
        <p:nvGrpSpPr>
          <p:cNvPr id="62" name="Google Shape;2053;p71">
            <a:extLst>
              <a:ext uri="{FF2B5EF4-FFF2-40B4-BE49-F238E27FC236}">
                <a16:creationId xmlns:a16="http://schemas.microsoft.com/office/drawing/2014/main" id="{2FEEF330-0671-4A4E-89C8-F2FFF7DA96F9}"/>
              </a:ext>
            </a:extLst>
          </p:cNvPr>
          <p:cNvGrpSpPr/>
          <p:nvPr/>
        </p:nvGrpSpPr>
        <p:grpSpPr>
          <a:xfrm rot="20744072">
            <a:off x="2707263" y="3127147"/>
            <a:ext cx="2048042" cy="1657575"/>
            <a:chOff x="4039825" y="1233225"/>
            <a:chExt cx="3292650" cy="3547600"/>
          </a:xfrm>
        </p:grpSpPr>
        <p:sp>
          <p:nvSpPr>
            <p:cNvPr id="63" name="Google Shape;2054;p71">
              <a:extLst>
                <a:ext uri="{FF2B5EF4-FFF2-40B4-BE49-F238E27FC236}">
                  <a16:creationId xmlns:a16="http://schemas.microsoft.com/office/drawing/2014/main" id="{9A15B3BA-482A-40A5-8098-7A009E42D13A}"/>
                </a:ext>
              </a:extLst>
            </p:cNvPr>
            <p:cNvSpPr/>
            <p:nvPr/>
          </p:nvSpPr>
          <p:spPr>
            <a:xfrm>
              <a:off x="4212025" y="1593725"/>
              <a:ext cx="380350" cy="292375"/>
            </a:xfrm>
            <a:custGeom>
              <a:avLst/>
              <a:gdLst/>
              <a:ahLst/>
              <a:cxnLst/>
              <a:rect l="l" t="t" r="r" b="b"/>
              <a:pathLst>
                <a:path w="15214" h="11695" extrusionOk="0">
                  <a:moveTo>
                    <a:pt x="5548" y="1"/>
                  </a:moveTo>
                  <a:cubicBezTo>
                    <a:pt x="5346" y="1"/>
                    <a:pt x="5151" y="91"/>
                    <a:pt x="5031" y="270"/>
                  </a:cubicBezTo>
                  <a:lnTo>
                    <a:pt x="1857" y="3385"/>
                  </a:lnTo>
                  <a:cubicBezTo>
                    <a:pt x="1558" y="3684"/>
                    <a:pt x="1558" y="4163"/>
                    <a:pt x="1917" y="4463"/>
                  </a:cubicBezTo>
                  <a:cubicBezTo>
                    <a:pt x="2037" y="4583"/>
                    <a:pt x="2216" y="4702"/>
                    <a:pt x="2456" y="4702"/>
                  </a:cubicBezTo>
                  <a:cubicBezTo>
                    <a:pt x="2636" y="4702"/>
                    <a:pt x="2815" y="4583"/>
                    <a:pt x="2995" y="4463"/>
                  </a:cubicBezTo>
                  <a:lnTo>
                    <a:pt x="6109" y="1348"/>
                  </a:lnTo>
                  <a:cubicBezTo>
                    <a:pt x="6409" y="1049"/>
                    <a:pt x="6409" y="570"/>
                    <a:pt x="6109" y="270"/>
                  </a:cubicBezTo>
                  <a:cubicBezTo>
                    <a:pt x="5960" y="91"/>
                    <a:pt x="5750" y="1"/>
                    <a:pt x="5548" y="1"/>
                  </a:cubicBezTo>
                  <a:close/>
                  <a:moveTo>
                    <a:pt x="14116" y="3129"/>
                  </a:moveTo>
                  <a:cubicBezTo>
                    <a:pt x="14010" y="3129"/>
                    <a:pt x="13896" y="3153"/>
                    <a:pt x="13776" y="3205"/>
                  </a:cubicBezTo>
                  <a:cubicBezTo>
                    <a:pt x="12338" y="3744"/>
                    <a:pt x="11081" y="4583"/>
                    <a:pt x="10062" y="5721"/>
                  </a:cubicBezTo>
                  <a:cubicBezTo>
                    <a:pt x="9703" y="6020"/>
                    <a:pt x="9703" y="6499"/>
                    <a:pt x="10002" y="6799"/>
                  </a:cubicBezTo>
                  <a:cubicBezTo>
                    <a:pt x="10182" y="6918"/>
                    <a:pt x="10362" y="7038"/>
                    <a:pt x="10541" y="7038"/>
                  </a:cubicBezTo>
                  <a:cubicBezTo>
                    <a:pt x="10781" y="7038"/>
                    <a:pt x="10961" y="6918"/>
                    <a:pt x="11140" y="6799"/>
                  </a:cubicBezTo>
                  <a:cubicBezTo>
                    <a:pt x="12039" y="5840"/>
                    <a:pt x="13117" y="5122"/>
                    <a:pt x="14375" y="4643"/>
                  </a:cubicBezTo>
                  <a:cubicBezTo>
                    <a:pt x="15213" y="4276"/>
                    <a:pt x="14859" y="3129"/>
                    <a:pt x="14116" y="3129"/>
                  </a:cubicBezTo>
                  <a:close/>
                  <a:moveTo>
                    <a:pt x="6699" y="4678"/>
                  </a:moveTo>
                  <a:cubicBezTo>
                    <a:pt x="6536" y="4678"/>
                    <a:pt x="6373" y="4726"/>
                    <a:pt x="6229" y="4822"/>
                  </a:cubicBezTo>
                  <a:cubicBezTo>
                    <a:pt x="4552" y="6080"/>
                    <a:pt x="3055" y="7457"/>
                    <a:pt x="1617" y="9015"/>
                  </a:cubicBezTo>
                  <a:cubicBezTo>
                    <a:pt x="1198" y="9494"/>
                    <a:pt x="779" y="9913"/>
                    <a:pt x="300" y="10332"/>
                  </a:cubicBezTo>
                  <a:cubicBezTo>
                    <a:pt x="0" y="10632"/>
                    <a:pt x="0" y="11171"/>
                    <a:pt x="300" y="11470"/>
                  </a:cubicBezTo>
                  <a:cubicBezTo>
                    <a:pt x="450" y="11620"/>
                    <a:pt x="659" y="11695"/>
                    <a:pt x="869" y="11695"/>
                  </a:cubicBezTo>
                  <a:cubicBezTo>
                    <a:pt x="1078" y="11695"/>
                    <a:pt x="1288" y="11620"/>
                    <a:pt x="1438" y="11470"/>
                  </a:cubicBezTo>
                  <a:cubicBezTo>
                    <a:pt x="1857" y="10991"/>
                    <a:pt x="2336" y="10572"/>
                    <a:pt x="2755" y="10093"/>
                  </a:cubicBezTo>
                  <a:cubicBezTo>
                    <a:pt x="4073" y="8595"/>
                    <a:pt x="5570" y="7278"/>
                    <a:pt x="7128" y="6080"/>
                  </a:cubicBezTo>
                  <a:cubicBezTo>
                    <a:pt x="7487" y="5840"/>
                    <a:pt x="7607" y="5361"/>
                    <a:pt x="7367" y="5002"/>
                  </a:cubicBezTo>
                  <a:cubicBezTo>
                    <a:pt x="7187" y="4786"/>
                    <a:pt x="6943" y="4678"/>
                    <a:pt x="6699" y="4678"/>
                  </a:cubicBezTo>
                  <a:close/>
                </a:path>
              </a:pathLst>
            </a:custGeom>
            <a:solidFill>
              <a:srgbClr val="FCD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Google Shape;2055;p71">
              <a:extLst>
                <a:ext uri="{FF2B5EF4-FFF2-40B4-BE49-F238E27FC236}">
                  <a16:creationId xmlns:a16="http://schemas.microsoft.com/office/drawing/2014/main" id="{C207E6BB-B4D2-44BB-BF19-68D38DAFD092}"/>
                </a:ext>
              </a:extLst>
            </p:cNvPr>
            <p:cNvSpPr/>
            <p:nvPr/>
          </p:nvSpPr>
          <p:spPr>
            <a:xfrm>
              <a:off x="6768325" y="4228550"/>
              <a:ext cx="210775" cy="177075"/>
            </a:xfrm>
            <a:custGeom>
              <a:avLst/>
              <a:gdLst/>
              <a:ahLst/>
              <a:cxnLst/>
              <a:rect l="l" t="t" r="r" b="b"/>
              <a:pathLst>
                <a:path w="8431" h="7083" extrusionOk="0">
                  <a:moveTo>
                    <a:pt x="7476" y="0"/>
                  </a:moveTo>
                  <a:cubicBezTo>
                    <a:pt x="7350" y="0"/>
                    <a:pt x="7226" y="34"/>
                    <a:pt x="7113" y="109"/>
                  </a:cubicBezTo>
                  <a:cubicBezTo>
                    <a:pt x="6215" y="648"/>
                    <a:pt x="5256" y="1008"/>
                    <a:pt x="4238" y="1187"/>
                  </a:cubicBezTo>
                  <a:lnTo>
                    <a:pt x="4298" y="1187"/>
                  </a:lnTo>
                  <a:cubicBezTo>
                    <a:pt x="3300" y="1305"/>
                    <a:pt x="3395" y="2746"/>
                    <a:pt x="4359" y="2746"/>
                  </a:cubicBezTo>
                  <a:cubicBezTo>
                    <a:pt x="4378" y="2746"/>
                    <a:pt x="4398" y="2746"/>
                    <a:pt x="4418" y="2745"/>
                  </a:cubicBezTo>
                  <a:lnTo>
                    <a:pt x="4598" y="2745"/>
                  </a:lnTo>
                  <a:cubicBezTo>
                    <a:pt x="5736" y="2505"/>
                    <a:pt x="6874" y="2086"/>
                    <a:pt x="7892" y="1487"/>
                  </a:cubicBezTo>
                  <a:cubicBezTo>
                    <a:pt x="8311" y="1247"/>
                    <a:pt x="8431" y="768"/>
                    <a:pt x="8191" y="409"/>
                  </a:cubicBezTo>
                  <a:cubicBezTo>
                    <a:pt x="8027" y="162"/>
                    <a:pt x="7750" y="0"/>
                    <a:pt x="7476" y="0"/>
                  </a:cubicBezTo>
                  <a:close/>
                  <a:moveTo>
                    <a:pt x="6400" y="3125"/>
                  </a:moveTo>
                  <a:cubicBezTo>
                    <a:pt x="6323" y="3125"/>
                    <a:pt x="6241" y="3137"/>
                    <a:pt x="6155" y="3164"/>
                  </a:cubicBezTo>
                  <a:cubicBezTo>
                    <a:pt x="4478" y="3643"/>
                    <a:pt x="2861" y="4362"/>
                    <a:pt x="1423" y="5260"/>
                  </a:cubicBezTo>
                  <a:lnTo>
                    <a:pt x="944" y="5560"/>
                  </a:lnTo>
                  <a:cubicBezTo>
                    <a:pt x="1" y="5782"/>
                    <a:pt x="240" y="7083"/>
                    <a:pt x="1090" y="7083"/>
                  </a:cubicBezTo>
                  <a:cubicBezTo>
                    <a:pt x="1157" y="7083"/>
                    <a:pt x="1229" y="7075"/>
                    <a:pt x="1303" y="7057"/>
                  </a:cubicBezTo>
                  <a:cubicBezTo>
                    <a:pt x="1423" y="7057"/>
                    <a:pt x="1543" y="6997"/>
                    <a:pt x="1663" y="6937"/>
                  </a:cubicBezTo>
                  <a:lnTo>
                    <a:pt x="2142" y="6698"/>
                  </a:lnTo>
                  <a:cubicBezTo>
                    <a:pt x="3520" y="5859"/>
                    <a:pt x="5017" y="5140"/>
                    <a:pt x="6574" y="4661"/>
                  </a:cubicBezTo>
                  <a:cubicBezTo>
                    <a:pt x="7446" y="4389"/>
                    <a:pt x="7177" y="3125"/>
                    <a:pt x="6400" y="3125"/>
                  </a:cubicBezTo>
                  <a:close/>
                </a:path>
              </a:pathLst>
            </a:custGeom>
            <a:solidFill>
              <a:srgbClr val="F7B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Google Shape;2056;p71">
              <a:extLst>
                <a:ext uri="{FF2B5EF4-FFF2-40B4-BE49-F238E27FC236}">
                  <a16:creationId xmlns:a16="http://schemas.microsoft.com/office/drawing/2014/main" id="{3253D5F7-1140-4D33-9DB3-6ADFCF7F5247}"/>
                </a:ext>
              </a:extLst>
            </p:cNvPr>
            <p:cNvSpPr/>
            <p:nvPr/>
          </p:nvSpPr>
          <p:spPr>
            <a:xfrm>
              <a:off x="4834900" y="1271050"/>
              <a:ext cx="1895650" cy="420775"/>
            </a:xfrm>
            <a:custGeom>
              <a:avLst/>
              <a:gdLst/>
              <a:ahLst/>
              <a:cxnLst/>
              <a:rect l="l" t="t" r="r" b="b"/>
              <a:pathLst>
                <a:path w="75826" h="16831" extrusionOk="0">
                  <a:moveTo>
                    <a:pt x="70441" y="6704"/>
                  </a:moveTo>
                  <a:cubicBezTo>
                    <a:pt x="70712" y="6704"/>
                    <a:pt x="70978" y="6836"/>
                    <a:pt x="71094" y="7068"/>
                  </a:cubicBezTo>
                  <a:cubicBezTo>
                    <a:pt x="71334" y="7428"/>
                    <a:pt x="71214" y="7907"/>
                    <a:pt x="70854" y="8146"/>
                  </a:cubicBezTo>
                  <a:cubicBezTo>
                    <a:pt x="69477" y="8985"/>
                    <a:pt x="68219" y="9943"/>
                    <a:pt x="67141" y="11141"/>
                  </a:cubicBezTo>
                  <a:cubicBezTo>
                    <a:pt x="66959" y="11338"/>
                    <a:pt x="66751" y="11420"/>
                    <a:pt x="66551" y="11420"/>
                  </a:cubicBezTo>
                  <a:cubicBezTo>
                    <a:pt x="65962" y="11420"/>
                    <a:pt x="65451" y="10704"/>
                    <a:pt x="65943" y="10123"/>
                  </a:cubicBezTo>
                  <a:cubicBezTo>
                    <a:pt x="67141" y="8805"/>
                    <a:pt x="68519" y="7727"/>
                    <a:pt x="70016" y="6829"/>
                  </a:cubicBezTo>
                  <a:cubicBezTo>
                    <a:pt x="70143" y="6744"/>
                    <a:pt x="70293" y="6704"/>
                    <a:pt x="70441" y="6704"/>
                  </a:cubicBezTo>
                  <a:close/>
                  <a:moveTo>
                    <a:pt x="66210" y="7090"/>
                  </a:moveTo>
                  <a:cubicBezTo>
                    <a:pt x="66406" y="7090"/>
                    <a:pt x="66597" y="7180"/>
                    <a:pt x="66722" y="7368"/>
                  </a:cubicBezTo>
                  <a:cubicBezTo>
                    <a:pt x="67021" y="7667"/>
                    <a:pt x="67021" y="8146"/>
                    <a:pt x="66722" y="8446"/>
                  </a:cubicBezTo>
                  <a:cubicBezTo>
                    <a:pt x="65943" y="9105"/>
                    <a:pt x="65105" y="9763"/>
                    <a:pt x="64206" y="10302"/>
                  </a:cubicBezTo>
                  <a:cubicBezTo>
                    <a:pt x="63308" y="10901"/>
                    <a:pt x="62469" y="11560"/>
                    <a:pt x="61691" y="12279"/>
                  </a:cubicBezTo>
                  <a:cubicBezTo>
                    <a:pt x="61571" y="12459"/>
                    <a:pt x="61331" y="12519"/>
                    <a:pt x="61152" y="12519"/>
                  </a:cubicBezTo>
                  <a:cubicBezTo>
                    <a:pt x="60912" y="12519"/>
                    <a:pt x="60732" y="12459"/>
                    <a:pt x="60613" y="12339"/>
                  </a:cubicBezTo>
                  <a:cubicBezTo>
                    <a:pt x="60253" y="12039"/>
                    <a:pt x="60253" y="11500"/>
                    <a:pt x="60613" y="11201"/>
                  </a:cubicBezTo>
                  <a:cubicBezTo>
                    <a:pt x="61451" y="10422"/>
                    <a:pt x="62350" y="9644"/>
                    <a:pt x="63368" y="9045"/>
                  </a:cubicBezTo>
                  <a:cubicBezTo>
                    <a:pt x="64206" y="8506"/>
                    <a:pt x="64985" y="7907"/>
                    <a:pt x="65704" y="7308"/>
                  </a:cubicBezTo>
                  <a:cubicBezTo>
                    <a:pt x="65846" y="7165"/>
                    <a:pt x="66030" y="7090"/>
                    <a:pt x="66210" y="7090"/>
                  </a:cubicBezTo>
                  <a:close/>
                  <a:moveTo>
                    <a:pt x="60371" y="6692"/>
                  </a:moveTo>
                  <a:cubicBezTo>
                    <a:pt x="60546" y="6692"/>
                    <a:pt x="60717" y="6754"/>
                    <a:pt x="60852" y="6889"/>
                  </a:cubicBezTo>
                  <a:cubicBezTo>
                    <a:pt x="61212" y="7188"/>
                    <a:pt x="61212" y="7667"/>
                    <a:pt x="60912" y="8027"/>
                  </a:cubicBezTo>
                  <a:cubicBezTo>
                    <a:pt x="59714" y="9224"/>
                    <a:pt x="58397" y="10302"/>
                    <a:pt x="56959" y="11201"/>
                  </a:cubicBezTo>
                  <a:cubicBezTo>
                    <a:pt x="55522" y="12039"/>
                    <a:pt x="54264" y="12998"/>
                    <a:pt x="53186" y="14196"/>
                  </a:cubicBezTo>
                  <a:cubicBezTo>
                    <a:pt x="53066" y="14375"/>
                    <a:pt x="52827" y="14495"/>
                    <a:pt x="52587" y="14495"/>
                  </a:cubicBezTo>
                  <a:cubicBezTo>
                    <a:pt x="52407" y="14495"/>
                    <a:pt x="52228" y="14435"/>
                    <a:pt x="52108" y="14315"/>
                  </a:cubicBezTo>
                  <a:cubicBezTo>
                    <a:pt x="51748" y="14016"/>
                    <a:pt x="51689" y="13537"/>
                    <a:pt x="51988" y="13237"/>
                  </a:cubicBezTo>
                  <a:cubicBezTo>
                    <a:pt x="53186" y="11920"/>
                    <a:pt x="54563" y="10782"/>
                    <a:pt x="56121" y="9883"/>
                  </a:cubicBezTo>
                  <a:cubicBezTo>
                    <a:pt x="57438" y="9045"/>
                    <a:pt x="58696" y="8086"/>
                    <a:pt x="59774" y="6948"/>
                  </a:cubicBezTo>
                  <a:cubicBezTo>
                    <a:pt x="59939" y="6784"/>
                    <a:pt x="60158" y="6692"/>
                    <a:pt x="60371" y="6692"/>
                  </a:cubicBezTo>
                  <a:close/>
                  <a:moveTo>
                    <a:pt x="75826" y="1"/>
                  </a:moveTo>
                  <a:lnTo>
                    <a:pt x="1" y="2516"/>
                  </a:lnTo>
                  <a:lnTo>
                    <a:pt x="1079" y="14854"/>
                  </a:lnTo>
                  <a:cubicBezTo>
                    <a:pt x="13357" y="16172"/>
                    <a:pt x="25755" y="16831"/>
                    <a:pt x="38093" y="16831"/>
                  </a:cubicBezTo>
                  <a:cubicBezTo>
                    <a:pt x="50071" y="16831"/>
                    <a:pt x="61990" y="16232"/>
                    <a:pt x="73909" y="14974"/>
                  </a:cubicBezTo>
                  <a:lnTo>
                    <a:pt x="75826" y="1"/>
                  </a:ln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Google Shape;2057;p71">
              <a:extLst>
                <a:ext uri="{FF2B5EF4-FFF2-40B4-BE49-F238E27FC236}">
                  <a16:creationId xmlns:a16="http://schemas.microsoft.com/office/drawing/2014/main" id="{24961BBE-55BE-444C-A20D-BE6E0E26542A}"/>
                </a:ext>
              </a:extLst>
            </p:cNvPr>
            <p:cNvSpPr/>
            <p:nvPr/>
          </p:nvSpPr>
          <p:spPr>
            <a:xfrm>
              <a:off x="4039825" y="1233225"/>
              <a:ext cx="3292650" cy="3547600"/>
            </a:xfrm>
            <a:custGeom>
              <a:avLst/>
              <a:gdLst/>
              <a:ahLst/>
              <a:cxnLst/>
              <a:rect l="l" t="t" r="r" b="b"/>
              <a:pathLst>
                <a:path w="131706" h="141904" extrusionOk="0">
                  <a:moveTo>
                    <a:pt x="107629" y="1514"/>
                  </a:moveTo>
                  <a:lnTo>
                    <a:pt x="105712" y="16487"/>
                  </a:lnTo>
                  <a:cubicBezTo>
                    <a:pt x="93793" y="17685"/>
                    <a:pt x="81874" y="18284"/>
                    <a:pt x="69896" y="18284"/>
                  </a:cubicBezTo>
                  <a:cubicBezTo>
                    <a:pt x="57558" y="18284"/>
                    <a:pt x="45160" y="17625"/>
                    <a:pt x="32882" y="16307"/>
                  </a:cubicBezTo>
                  <a:lnTo>
                    <a:pt x="31804" y="3969"/>
                  </a:lnTo>
                  <a:lnTo>
                    <a:pt x="107629" y="1514"/>
                  </a:lnTo>
                  <a:close/>
                  <a:moveTo>
                    <a:pt x="129430" y="44876"/>
                  </a:moveTo>
                  <a:lnTo>
                    <a:pt x="129430" y="44876"/>
                  </a:lnTo>
                  <a:cubicBezTo>
                    <a:pt x="128052" y="75961"/>
                    <a:pt x="123141" y="106806"/>
                    <a:pt x="114876" y="136872"/>
                  </a:cubicBezTo>
                  <a:cubicBezTo>
                    <a:pt x="112839" y="130404"/>
                    <a:pt x="107149" y="127768"/>
                    <a:pt x="104694" y="126930"/>
                  </a:cubicBezTo>
                  <a:cubicBezTo>
                    <a:pt x="118409" y="109561"/>
                    <a:pt x="126195" y="67216"/>
                    <a:pt x="129430" y="44876"/>
                  </a:cubicBezTo>
                  <a:close/>
                  <a:moveTo>
                    <a:pt x="30846" y="10498"/>
                  </a:moveTo>
                  <a:lnTo>
                    <a:pt x="31385" y="17146"/>
                  </a:lnTo>
                  <a:cubicBezTo>
                    <a:pt x="31444" y="17505"/>
                    <a:pt x="31684" y="17805"/>
                    <a:pt x="32103" y="17865"/>
                  </a:cubicBezTo>
                  <a:cubicBezTo>
                    <a:pt x="44621" y="19182"/>
                    <a:pt x="57258" y="19901"/>
                    <a:pt x="69896" y="19901"/>
                  </a:cubicBezTo>
                  <a:cubicBezTo>
                    <a:pt x="82114" y="19901"/>
                    <a:pt x="94332" y="19242"/>
                    <a:pt x="106431" y="17984"/>
                  </a:cubicBezTo>
                  <a:cubicBezTo>
                    <a:pt x="106790" y="17925"/>
                    <a:pt x="107089" y="17625"/>
                    <a:pt x="107149" y="17266"/>
                  </a:cubicBezTo>
                  <a:lnTo>
                    <a:pt x="107988" y="10797"/>
                  </a:lnTo>
                  <a:cubicBezTo>
                    <a:pt x="119008" y="10917"/>
                    <a:pt x="127094" y="11037"/>
                    <a:pt x="129430" y="11097"/>
                  </a:cubicBezTo>
                  <a:cubicBezTo>
                    <a:pt x="130148" y="17505"/>
                    <a:pt x="130208" y="23974"/>
                    <a:pt x="129729" y="30382"/>
                  </a:cubicBezTo>
                  <a:cubicBezTo>
                    <a:pt x="129609" y="31640"/>
                    <a:pt x="121584" y="104590"/>
                    <a:pt x="102777" y="126870"/>
                  </a:cubicBezTo>
                  <a:cubicBezTo>
                    <a:pt x="102538" y="127050"/>
                    <a:pt x="102538" y="127349"/>
                    <a:pt x="102597" y="127589"/>
                  </a:cubicBezTo>
                  <a:cubicBezTo>
                    <a:pt x="102717" y="127828"/>
                    <a:pt x="102897" y="128068"/>
                    <a:pt x="103196" y="128128"/>
                  </a:cubicBezTo>
                  <a:cubicBezTo>
                    <a:pt x="103556" y="128188"/>
                    <a:pt x="112540" y="130164"/>
                    <a:pt x="113857" y="139507"/>
                  </a:cubicBezTo>
                  <a:cubicBezTo>
                    <a:pt x="111462" y="139927"/>
                    <a:pt x="101819" y="140406"/>
                    <a:pt x="81036" y="140406"/>
                  </a:cubicBezTo>
                  <a:cubicBezTo>
                    <a:pt x="44741" y="140406"/>
                    <a:pt x="6888" y="139148"/>
                    <a:pt x="3235" y="137830"/>
                  </a:cubicBezTo>
                  <a:cubicBezTo>
                    <a:pt x="2875" y="134596"/>
                    <a:pt x="2217" y="106087"/>
                    <a:pt x="1977" y="75003"/>
                  </a:cubicBezTo>
                  <a:cubicBezTo>
                    <a:pt x="1678" y="31281"/>
                    <a:pt x="2336" y="13492"/>
                    <a:pt x="3055" y="11396"/>
                  </a:cubicBezTo>
                  <a:cubicBezTo>
                    <a:pt x="4133" y="11037"/>
                    <a:pt x="9583" y="10618"/>
                    <a:pt x="30846" y="10498"/>
                  </a:cubicBezTo>
                  <a:close/>
                  <a:moveTo>
                    <a:pt x="108534" y="1"/>
                  </a:moveTo>
                  <a:cubicBezTo>
                    <a:pt x="108492" y="1"/>
                    <a:pt x="108450" y="6"/>
                    <a:pt x="108407" y="17"/>
                  </a:cubicBezTo>
                  <a:lnTo>
                    <a:pt x="30846" y="2532"/>
                  </a:lnTo>
                  <a:cubicBezTo>
                    <a:pt x="30666" y="2532"/>
                    <a:pt x="30426" y="2592"/>
                    <a:pt x="30307" y="2772"/>
                  </a:cubicBezTo>
                  <a:cubicBezTo>
                    <a:pt x="30187" y="2951"/>
                    <a:pt x="30127" y="3131"/>
                    <a:pt x="30127" y="3371"/>
                  </a:cubicBezTo>
                  <a:lnTo>
                    <a:pt x="30666" y="9000"/>
                  </a:lnTo>
                  <a:cubicBezTo>
                    <a:pt x="3295" y="9180"/>
                    <a:pt x="2516" y="9839"/>
                    <a:pt x="2037" y="10198"/>
                  </a:cubicBezTo>
                  <a:cubicBezTo>
                    <a:pt x="1558" y="10558"/>
                    <a:pt x="1" y="11935"/>
                    <a:pt x="420" y="74404"/>
                  </a:cubicBezTo>
                  <a:cubicBezTo>
                    <a:pt x="659" y="103392"/>
                    <a:pt x="1258" y="136992"/>
                    <a:pt x="1797" y="138549"/>
                  </a:cubicBezTo>
                  <a:cubicBezTo>
                    <a:pt x="2037" y="139328"/>
                    <a:pt x="2336" y="140286"/>
                    <a:pt x="29648" y="141184"/>
                  </a:cubicBezTo>
                  <a:cubicBezTo>
                    <a:pt x="44861" y="141664"/>
                    <a:pt x="64086" y="141903"/>
                    <a:pt x="81036" y="141903"/>
                  </a:cubicBezTo>
                  <a:cubicBezTo>
                    <a:pt x="95231" y="141903"/>
                    <a:pt x="112480" y="141723"/>
                    <a:pt x="114995" y="140765"/>
                  </a:cubicBezTo>
                  <a:lnTo>
                    <a:pt x="115055" y="140765"/>
                  </a:lnTo>
                  <a:cubicBezTo>
                    <a:pt x="115115" y="140765"/>
                    <a:pt x="115175" y="140645"/>
                    <a:pt x="115295" y="140585"/>
                  </a:cubicBezTo>
                  <a:cubicBezTo>
                    <a:pt x="115295" y="140526"/>
                    <a:pt x="115355" y="140466"/>
                    <a:pt x="115415" y="140346"/>
                  </a:cubicBezTo>
                  <a:cubicBezTo>
                    <a:pt x="115534" y="139927"/>
                    <a:pt x="128471" y="98361"/>
                    <a:pt x="130867" y="46494"/>
                  </a:cubicBezTo>
                  <a:cubicBezTo>
                    <a:pt x="131466" y="39426"/>
                    <a:pt x="131706" y="33377"/>
                    <a:pt x="131226" y="30502"/>
                  </a:cubicBezTo>
                  <a:cubicBezTo>
                    <a:pt x="131706" y="23794"/>
                    <a:pt x="131586" y="16966"/>
                    <a:pt x="130747" y="10258"/>
                  </a:cubicBezTo>
                  <a:cubicBezTo>
                    <a:pt x="130687" y="9899"/>
                    <a:pt x="130388" y="9599"/>
                    <a:pt x="130029" y="9599"/>
                  </a:cubicBezTo>
                  <a:cubicBezTo>
                    <a:pt x="129789" y="9599"/>
                    <a:pt x="121045" y="9480"/>
                    <a:pt x="108108" y="9360"/>
                  </a:cubicBezTo>
                  <a:lnTo>
                    <a:pt x="109246" y="855"/>
                  </a:lnTo>
                  <a:cubicBezTo>
                    <a:pt x="109246" y="615"/>
                    <a:pt x="109186" y="436"/>
                    <a:pt x="109006" y="256"/>
                  </a:cubicBezTo>
                  <a:cubicBezTo>
                    <a:pt x="108907" y="108"/>
                    <a:pt x="108728" y="1"/>
                    <a:pt x="1085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oogle Shape;2058;p71">
              <a:extLst>
                <a:ext uri="{FF2B5EF4-FFF2-40B4-BE49-F238E27FC236}">
                  <a16:creationId xmlns:a16="http://schemas.microsoft.com/office/drawing/2014/main" id="{EBC0850A-B13E-4994-9380-6193FE85990C}"/>
                </a:ext>
              </a:extLst>
            </p:cNvPr>
            <p:cNvSpPr/>
            <p:nvPr/>
          </p:nvSpPr>
          <p:spPr>
            <a:xfrm>
              <a:off x="4250950" y="1593725"/>
              <a:ext cx="121300" cy="117575"/>
            </a:xfrm>
            <a:custGeom>
              <a:avLst/>
              <a:gdLst/>
              <a:ahLst/>
              <a:cxnLst/>
              <a:rect l="l" t="t" r="r" b="b"/>
              <a:pathLst>
                <a:path w="4852" h="4703" extrusionOk="0">
                  <a:moveTo>
                    <a:pt x="3983" y="1"/>
                  </a:moveTo>
                  <a:cubicBezTo>
                    <a:pt x="3774" y="1"/>
                    <a:pt x="3564" y="91"/>
                    <a:pt x="3414" y="270"/>
                  </a:cubicBezTo>
                  <a:lnTo>
                    <a:pt x="300" y="3385"/>
                  </a:lnTo>
                  <a:cubicBezTo>
                    <a:pt x="1" y="3684"/>
                    <a:pt x="1" y="4163"/>
                    <a:pt x="300" y="4463"/>
                  </a:cubicBezTo>
                  <a:cubicBezTo>
                    <a:pt x="480" y="4583"/>
                    <a:pt x="659" y="4702"/>
                    <a:pt x="839" y="4702"/>
                  </a:cubicBezTo>
                  <a:cubicBezTo>
                    <a:pt x="1079" y="4702"/>
                    <a:pt x="1258" y="4583"/>
                    <a:pt x="1438" y="4463"/>
                  </a:cubicBezTo>
                  <a:lnTo>
                    <a:pt x="4552" y="1348"/>
                  </a:lnTo>
                  <a:cubicBezTo>
                    <a:pt x="4852" y="1049"/>
                    <a:pt x="4852" y="570"/>
                    <a:pt x="4552" y="270"/>
                  </a:cubicBezTo>
                  <a:cubicBezTo>
                    <a:pt x="4403" y="91"/>
                    <a:pt x="4193" y="1"/>
                    <a:pt x="3983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oogle Shape;2059;p71">
              <a:extLst>
                <a:ext uri="{FF2B5EF4-FFF2-40B4-BE49-F238E27FC236}">
                  <a16:creationId xmlns:a16="http://schemas.microsoft.com/office/drawing/2014/main" id="{8D9743A9-331F-4CE9-BC83-86BD60907B9B}"/>
                </a:ext>
              </a:extLst>
            </p:cNvPr>
            <p:cNvSpPr/>
            <p:nvPr/>
          </p:nvSpPr>
          <p:spPr>
            <a:xfrm>
              <a:off x="4212025" y="1710675"/>
              <a:ext cx="190175" cy="175800"/>
            </a:xfrm>
            <a:custGeom>
              <a:avLst/>
              <a:gdLst/>
              <a:ahLst/>
              <a:cxnLst/>
              <a:rect l="l" t="t" r="r" b="b"/>
              <a:pathLst>
                <a:path w="7607" h="7032" extrusionOk="0">
                  <a:moveTo>
                    <a:pt x="6699" y="0"/>
                  </a:moveTo>
                  <a:cubicBezTo>
                    <a:pt x="6536" y="0"/>
                    <a:pt x="6373" y="48"/>
                    <a:pt x="6229" y="144"/>
                  </a:cubicBezTo>
                  <a:cubicBezTo>
                    <a:pt x="4552" y="1402"/>
                    <a:pt x="3055" y="2779"/>
                    <a:pt x="1617" y="4337"/>
                  </a:cubicBezTo>
                  <a:cubicBezTo>
                    <a:pt x="1198" y="4816"/>
                    <a:pt x="779" y="5235"/>
                    <a:pt x="300" y="5654"/>
                  </a:cubicBezTo>
                  <a:cubicBezTo>
                    <a:pt x="0" y="5954"/>
                    <a:pt x="0" y="6493"/>
                    <a:pt x="300" y="6792"/>
                  </a:cubicBezTo>
                  <a:cubicBezTo>
                    <a:pt x="479" y="6912"/>
                    <a:pt x="659" y="7032"/>
                    <a:pt x="839" y="7032"/>
                  </a:cubicBezTo>
                  <a:cubicBezTo>
                    <a:pt x="1078" y="7032"/>
                    <a:pt x="1258" y="6912"/>
                    <a:pt x="1438" y="6792"/>
                  </a:cubicBezTo>
                  <a:cubicBezTo>
                    <a:pt x="1857" y="6313"/>
                    <a:pt x="2276" y="5894"/>
                    <a:pt x="2755" y="5415"/>
                  </a:cubicBezTo>
                  <a:cubicBezTo>
                    <a:pt x="4073" y="3917"/>
                    <a:pt x="5570" y="2600"/>
                    <a:pt x="7128" y="1402"/>
                  </a:cubicBezTo>
                  <a:cubicBezTo>
                    <a:pt x="7487" y="1162"/>
                    <a:pt x="7607" y="683"/>
                    <a:pt x="7367" y="324"/>
                  </a:cubicBezTo>
                  <a:cubicBezTo>
                    <a:pt x="7187" y="108"/>
                    <a:pt x="6943" y="0"/>
                    <a:pt x="6699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2060;p71">
              <a:extLst>
                <a:ext uri="{FF2B5EF4-FFF2-40B4-BE49-F238E27FC236}">
                  <a16:creationId xmlns:a16="http://schemas.microsoft.com/office/drawing/2014/main" id="{120D2AC4-8DDE-4979-AAF7-034D3E4C1C65}"/>
                </a:ext>
              </a:extLst>
            </p:cNvPr>
            <p:cNvSpPr/>
            <p:nvPr/>
          </p:nvSpPr>
          <p:spPr>
            <a:xfrm>
              <a:off x="4456075" y="1671950"/>
              <a:ext cx="136300" cy="97750"/>
            </a:xfrm>
            <a:custGeom>
              <a:avLst/>
              <a:gdLst/>
              <a:ahLst/>
              <a:cxnLst/>
              <a:rect l="l" t="t" r="r" b="b"/>
              <a:pathLst>
                <a:path w="5452" h="3910" extrusionOk="0">
                  <a:moveTo>
                    <a:pt x="4354" y="0"/>
                  </a:moveTo>
                  <a:cubicBezTo>
                    <a:pt x="4248" y="0"/>
                    <a:pt x="4134" y="24"/>
                    <a:pt x="4014" y="76"/>
                  </a:cubicBezTo>
                  <a:cubicBezTo>
                    <a:pt x="2636" y="615"/>
                    <a:pt x="1378" y="1454"/>
                    <a:pt x="300" y="2592"/>
                  </a:cubicBezTo>
                  <a:cubicBezTo>
                    <a:pt x="1" y="2891"/>
                    <a:pt x="1" y="3370"/>
                    <a:pt x="300" y="3670"/>
                  </a:cubicBezTo>
                  <a:cubicBezTo>
                    <a:pt x="420" y="3789"/>
                    <a:pt x="600" y="3909"/>
                    <a:pt x="839" y="3909"/>
                  </a:cubicBezTo>
                  <a:cubicBezTo>
                    <a:pt x="1019" y="3909"/>
                    <a:pt x="1259" y="3789"/>
                    <a:pt x="1378" y="3670"/>
                  </a:cubicBezTo>
                  <a:cubicBezTo>
                    <a:pt x="2277" y="2711"/>
                    <a:pt x="3415" y="1993"/>
                    <a:pt x="4613" y="1514"/>
                  </a:cubicBezTo>
                  <a:cubicBezTo>
                    <a:pt x="5451" y="1147"/>
                    <a:pt x="5097" y="0"/>
                    <a:pt x="4354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Google Shape;2061;p71">
              <a:extLst>
                <a:ext uri="{FF2B5EF4-FFF2-40B4-BE49-F238E27FC236}">
                  <a16:creationId xmlns:a16="http://schemas.microsoft.com/office/drawing/2014/main" id="{26034040-E644-424A-9099-B8B747D2AEDA}"/>
                </a:ext>
              </a:extLst>
            </p:cNvPr>
            <p:cNvSpPr/>
            <p:nvPr/>
          </p:nvSpPr>
          <p:spPr>
            <a:xfrm>
              <a:off x="6341225" y="1448000"/>
              <a:ext cx="175325" cy="136025"/>
            </a:xfrm>
            <a:custGeom>
              <a:avLst/>
              <a:gdLst/>
              <a:ahLst/>
              <a:cxnLst/>
              <a:rect l="l" t="t" r="r" b="b"/>
              <a:pathLst>
                <a:path w="7013" h="5441" extrusionOk="0">
                  <a:moveTo>
                    <a:pt x="5904" y="1"/>
                  </a:moveTo>
                  <a:cubicBezTo>
                    <a:pt x="5731" y="1"/>
                    <a:pt x="5552" y="69"/>
                    <a:pt x="5391" y="230"/>
                  </a:cubicBezTo>
                  <a:cubicBezTo>
                    <a:pt x="4672" y="829"/>
                    <a:pt x="3893" y="1428"/>
                    <a:pt x="3115" y="1967"/>
                  </a:cubicBezTo>
                  <a:cubicBezTo>
                    <a:pt x="2097" y="2566"/>
                    <a:pt x="1138" y="3284"/>
                    <a:pt x="300" y="4123"/>
                  </a:cubicBezTo>
                  <a:cubicBezTo>
                    <a:pt x="0" y="4422"/>
                    <a:pt x="0" y="4901"/>
                    <a:pt x="300" y="5201"/>
                  </a:cubicBezTo>
                  <a:cubicBezTo>
                    <a:pt x="479" y="5381"/>
                    <a:pt x="659" y="5441"/>
                    <a:pt x="839" y="5441"/>
                  </a:cubicBezTo>
                  <a:cubicBezTo>
                    <a:pt x="1078" y="5441"/>
                    <a:pt x="1258" y="5381"/>
                    <a:pt x="1438" y="5201"/>
                  </a:cubicBezTo>
                  <a:cubicBezTo>
                    <a:pt x="2156" y="4422"/>
                    <a:pt x="3055" y="3763"/>
                    <a:pt x="3953" y="3224"/>
                  </a:cubicBezTo>
                  <a:cubicBezTo>
                    <a:pt x="4792" y="2626"/>
                    <a:pt x="5630" y="2027"/>
                    <a:pt x="6409" y="1368"/>
                  </a:cubicBezTo>
                  <a:cubicBezTo>
                    <a:pt x="7013" y="810"/>
                    <a:pt x="6500" y="1"/>
                    <a:pt x="5904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Google Shape;2062;p71">
              <a:extLst>
                <a:ext uri="{FF2B5EF4-FFF2-40B4-BE49-F238E27FC236}">
                  <a16:creationId xmlns:a16="http://schemas.microsoft.com/office/drawing/2014/main" id="{A23FDC8A-C581-4B6E-B47D-604FFF7BFFA7}"/>
                </a:ext>
              </a:extLst>
            </p:cNvPr>
            <p:cNvSpPr/>
            <p:nvPr/>
          </p:nvSpPr>
          <p:spPr>
            <a:xfrm>
              <a:off x="6471300" y="1437100"/>
              <a:ext cx="154000" cy="118600"/>
            </a:xfrm>
            <a:custGeom>
              <a:avLst/>
              <a:gdLst/>
              <a:ahLst/>
              <a:cxnLst/>
              <a:rect l="l" t="t" r="r" b="b"/>
              <a:pathLst>
                <a:path w="6160" h="4744" extrusionOk="0">
                  <a:moveTo>
                    <a:pt x="5045" y="0"/>
                  </a:moveTo>
                  <a:cubicBezTo>
                    <a:pt x="4911" y="0"/>
                    <a:pt x="4767" y="38"/>
                    <a:pt x="4620" y="127"/>
                  </a:cubicBezTo>
                  <a:cubicBezTo>
                    <a:pt x="3122" y="1025"/>
                    <a:pt x="1745" y="2163"/>
                    <a:pt x="547" y="3421"/>
                  </a:cubicBezTo>
                  <a:cubicBezTo>
                    <a:pt x="0" y="4013"/>
                    <a:pt x="562" y="4744"/>
                    <a:pt x="1153" y="4744"/>
                  </a:cubicBezTo>
                  <a:cubicBezTo>
                    <a:pt x="1338" y="4744"/>
                    <a:pt x="1527" y="4671"/>
                    <a:pt x="1685" y="4499"/>
                  </a:cubicBezTo>
                  <a:cubicBezTo>
                    <a:pt x="2763" y="3301"/>
                    <a:pt x="4021" y="2283"/>
                    <a:pt x="5458" y="1504"/>
                  </a:cubicBezTo>
                  <a:cubicBezTo>
                    <a:pt x="6159" y="1003"/>
                    <a:pt x="5730" y="0"/>
                    <a:pt x="5045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Google Shape;2063;p71">
              <a:extLst>
                <a:ext uri="{FF2B5EF4-FFF2-40B4-BE49-F238E27FC236}">
                  <a16:creationId xmlns:a16="http://schemas.microsoft.com/office/drawing/2014/main" id="{DA4FA94F-3554-4FC7-95A6-085435C60720}"/>
                </a:ext>
              </a:extLst>
            </p:cNvPr>
            <p:cNvSpPr/>
            <p:nvPr/>
          </p:nvSpPr>
          <p:spPr>
            <a:xfrm>
              <a:off x="6127100" y="1438325"/>
              <a:ext cx="239600" cy="195100"/>
            </a:xfrm>
            <a:custGeom>
              <a:avLst/>
              <a:gdLst/>
              <a:ahLst/>
              <a:cxnLst/>
              <a:rect l="l" t="t" r="r" b="b"/>
              <a:pathLst>
                <a:path w="9584" h="7804" extrusionOk="0">
                  <a:moveTo>
                    <a:pt x="8693" y="1"/>
                  </a:moveTo>
                  <a:cubicBezTo>
                    <a:pt x="8470" y="1"/>
                    <a:pt x="8251" y="93"/>
                    <a:pt x="8086" y="257"/>
                  </a:cubicBezTo>
                  <a:cubicBezTo>
                    <a:pt x="7008" y="1395"/>
                    <a:pt x="5750" y="2354"/>
                    <a:pt x="4373" y="3192"/>
                  </a:cubicBezTo>
                  <a:cubicBezTo>
                    <a:pt x="2875" y="4091"/>
                    <a:pt x="1498" y="5229"/>
                    <a:pt x="300" y="6546"/>
                  </a:cubicBezTo>
                  <a:cubicBezTo>
                    <a:pt x="1" y="6846"/>
                    <a:pt x="1" y="7325"/>
                    <a:pt x="360" y="7624"/>
                  </a:cubicBezTo>
                  <a:cubicBezTo>
                    <a:pt x="540" y="7744"/>
                    <a:pt x="659" y="7804"/>
                    <a:pt x="899" y="7804"/>
                  </a:cubicBezTo>
                  <a:cubicBezTo>
                    <a:pt x="1079" y="7804"/>
                    <a:pt x="1318" y="7684"/>
                    <a:pt x="1498" y="7505"/>
                  </a:cubicBezTo>
                  <a:cubicBezTo>
                    <a:pt x="2576" y="6307"/>
                    <a:pt x="3834" y="5348"/>
                    <a:pt x="5211" y="4510"/>
                  </a:cubicBezTo>
                  <a:cubicBezTo>
                    <a:pt x="6709" y="3611"/>
                    <a:pt x="8026" y="2533"/>
                    <a:pt x="9284" y="1336"/>
                  </a:cubicBezTo>
                  <a:cubicBezTo>
                    <a:pt x="9583" y="976"/>
                    <a:pt x="9524" y="497"/>
                    <a:pt x="9224" y="198"/>
                  </a:cubicBezTo>
                  <a:cubicBezTo>
                    <a:pt x="9062" y="63"/>
                    <a:pt x="8876" y="1"/>
                    <a:pt x="8693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Google Shape;2064;p71">
              <a:extLst>
                <a:ext uri="{FF2B5EF4-FFF2-40B4-BE49-F238E27FC236}">
                  <a16:creationId xmlns:a16="http://schemas.microsoft.com/office/drawing/2014/main" id="{A34B522E-6C7E-44C4-81F0-5CF758C4CDA6}"/>
                </a:ext>
              </a:extLst>
            </p:cNvPr>
            <p:cNvSpPr/>
            <p:nvPr/>
          </p:nvSpPr>
          <p:spPr>
            <a:xfrm>
              <a:off x="6768325" y="4306875"/>
              <a:ext cx="180825" cy="98750"/>
            </a:xfrm>
            <a:custGeom>
              <a:avLst/>
              <a:gdLst/>
              <a:ahLst/>
              <a:cxnLst/>
              <a:rect l="l" t="t" r="r" b="b"/>
              <a:pathLst>
                <a:path w="7233" h="3950" extrusionOk="0">
                  <a:moveTo>
                    <a:pt x="6372" y="0"/>
                  </a:moveTo>
                  <a:cubicBezTo>
                    <a:pt x="6301" y="0"/>
                    <a:pt x="6228" y="10"/>
                    <a:pt x="6155" y="31"/>
                  </a:cubicBezTo>
                  <a:cubicBezTo>
                    <a:pt x="4478" y="570"/>
                    <a:pt x="2861" y="1289"/>
                    <a:pt x="1423" y="2187"/>
                  </a:cubicBezTo>
                  <a:lnTo>
                    <a:pt x="944" y="2427"/>
                  </a:lnTo>
                  <a:cubicBezTo>
                    <a:pt x="1" y="2649"/>
                    <a:pt x="240" y="3950"/>
                    <a:pt x="1090" y="3950"/>
                  </a:cubicBezTo>
                  <a:cubicBezTo>
                    <a:pt x="1157" y="3950"/>
                    <a:pt x="1229" y="3942"/>
                    <a:pt x="1303" y="3924"/>
                  </a:cubicBezTo>
                  <a:cubicBezTo>
                    <a:pt x="1423" y="3924"/>
                    <a:pt x="1543" y="3864"/>
                    <a:pt x="1663" y="3804"/>
                  </a:cubicBezTo>
                  <a:lnTo>
                    <a:pt x="2142" y="3565"/>
                  </a:lnTo>
                  <a:cubicBezTo>
                    <a:pt x="3520" y="2726"/>
                    <a:pt x="5017" y="2067"/>
                    <a:pt x="6574" y="1588"/>
                  </a:cubicBezTo>
                  <a:cubicBezTo>
                    <a:pt x="6993" y="1468"/>
                    <a:pt x="7233" y="989"/>
                    <a:pt x="7113" y="570"/>
                  </a:cubicBezTo>
                  <a:cubicBezTo>
                    <a:pt x="7014" y="224"/>
                    <a:pt x="6711" y="0"/>
                    <a:pt x="6372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Google Shape;2065;p71">
              <a:extLst>
                <a:ext uri="{FF2B5EF4-FFF2-40B4-BE49-F238E27FC236}">
                  <a16:creationId xmlns:a16="http://schemas.microsoft.com/office/drawing/2014/main" id="{AC1AE5DF-BD8E-4600-8309-131BE510A6DD}"/>
                </a:ext>
              </a:extLst>
            </p:cNvPr>
            <p:cNvSpPr/>
            <p:nvPr/>
          </p:nvSpPr>
          <p:spPr>
            <a:xfrm>
              <a:off x="6849750" y="4229650"/>
              <a:ext cx="129350" cy="67700"/>
            </a:xfrm>
            <a:custGeom>
              <a:avLst/>
              <a:gdLst/>
              <a:ahLst/>
              <a:cxnLst/>
              <a:rect l="l" t="t" r="r" b="b"/>
              <a:pathLst>
                <a:path w="5174" h="2708" extrusionOk="0">
                  <a:moveTo>
                    <a:pt x="4267" y="1"/>
                  </a:moveTo>
                  <a:cubicBezTo>
                    <a:pt x="4126" y="1"/>
                    <a:pt x="3983" y="40"/>
                    <a:pt x="3856" y="125"/>
                  </a:cubicBezTo>
                  <a:cubicBezTo>
                    <a:pt x="2958" y="604"/>
                    <a:pt x="1999" y="964"/>
                    <a:pt x="981" y="1203"/>
                  </a:cubicBezTo>
                  <a:cubicBezTo>
                    <a:pt x="1" y="1261"/>
                    <a:pt x="76" y="2707"/>
                    <a:pt x="1045" y="2707"/>
                  </a:cubicBezTo>
                  <a:cubicBezTo>
                    <a:pt x="1082" y="2707"/>
                    <a:pt x="1121" y="2705"/>
                    <a:pt x="1161" y="2701"/>
                  </a:cubicBezTo>
                  <a:lnTo>
                    <a:pt x="1281" y="2701"/>
                  </a:lnTo>
                  <a:cubicBezTo>
                    <a:pt x="2479" y="2461"/>
                    <a:pt x="3617" y="2042"/>
                    <a:pt x="4635" y="1443"/>
                  </a:cubicBezTo>
                  <a:cubicBezTo>
                    <a:pt x="5054" y="1263"/>
                    <a:pt x="5174" y="724"/>
                    <a:pt x="4934" y="365"/>
                  </a:cubicBezTo>
                  <a:cubicBezTo>
                    <a:pt x="4779" y="133"/>
                    <a:pt x="4525" y="1"/>
                    <a:pt x="4267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5" name="Grup 74">
            <a:extLst>
              <a:ext uri="{FF2B5EF4-FFF2-40B4-BE49-F238E27FC236}">
                <a16:creationId xmlns:a16="http://schemas.microsoft.com/office/drawing/2014/main" id="{F1BB4ACC-9498-4031-8812-D990549298E3}"/>
              </a:ext>
            </a:extLst>
          </p:cNvPr>
          <p:cNvGrpSpPr/>
          <p:nvPr/>
        </p:nvGrpSpPr>
        <p:grpSpPr>
          <a:xfrm>
            <a:off x="4169654" y="1110166"/>
            <a:ext cx="2063723" cy="1210337"/>
            <a:chOff x="485186" y="1341300"/>
            <a:chExt cx="2063723" cy="1210337"/>
          </a:xfrm>
        </p:grpSpPr>
        <p:sp>
          <p:nvSpPr>
            <p:cNvPr id="76" name="Google Shape;1029;p53">
              <a:extLst>
                <a:ext uri="{FF2B5EF4-FFF2-40B4-BE49-F238E27FC236}">
                  <a16:creationId xmlns:a16="http://schemas.microsoft.com/office/drawing/2014/main" id="{2B17D34D-7F34-4286-8E25-F49C6F50B916}"/>
                </a:ext>
              </a:extLst>
            </p:cNvPr>
            <p:cNvSpPr txBox="1"/>
            <p:nvPr/>
          </p:nvSpPr>
          <p:spPr>
            <a:xfrm rot="20868440">
              <a:off x="485186" y="1341300"/>
              <a:ext cx="2063723" cy="6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 dirty="0">
                  <a:solidFill>
                    <a:srgbClr val="00354E"/>
                  </a:solidFill>
                  <a:latin typeface="Nunito"/>
                  <a:ea typeface="Nunito"/>
                  <a:cs typeface="Nunito"/>
                  <a:sym typeface="Nunito"/>
                </a:rPr>
                <a:t>Yeteneklerini geliştirebileceğin</a:t>
              </a:r>
              <a:endParaRPr sz="1600" dirty="0">
                <a:solidFill>
                  <a:srgbClr val="00354E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7" name="Google Shape;916;p50">
              <a:extLst>
                <a:ext uri="{FF2B5EF4-FFF2-40B4-BE49-F238E27FC236}">
                  <a16:creationId xmlns:a16="http://schemas.microsoft.com/office/drawing/2014/main" id="{1EA01B32-BF2D-4E75-97F6-81AF0F44405C}"/>
                </a:ext>
              </a:extLst>
            </p:cNvPr>
            <p:cNvSpPr/>
            <p:nvPr/>
          </p:nvSpPr>
          <p:spPr>
            <a:xfrm>
              <a:off x="844315" y="1641284"/>
              <a:ext cx="87211" cy="974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29;p53">
              <a:extLst>
                <a:ext uri="{FF2B5EF4-FFF2-40B4-BE49-F238E27FC236}">
                  <a16:creationId xmlns:a16="http://schemas.microsoft.com/office/drawing/2014/main" id="{46C9BC09-B901-4B7C-8F69-7A72626076B8}"/>
                </a:ext>
              </a:extLst>
            </p:cNvPr>
            <p:cNvSpPr txBox="1"/>
            <p:nvPr/>
          </p:nvSpPr>
          <p:spPr>
            <a:xfrm rot="20885870">
              <a:off x="657479" y="1895537"/>
              <a:ext cx="1857609" cy="6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 dirty="0">
                  <a:solidFill>
                    <a:srgbClr val="00354E"/>
                  </a:solidFill>
                  <a:latin typeface="Nunito"/>
                  <a:ea typeface="Nunito"/>
                  <a:cs typeface="Nunito"/>
                  <a:sym typeface="Nunito"/>
                </a:rPr>
                <a:t>Fırsat ve seçeneklerini bileceğin</a:t>
              </a:r>
              <a:endParaRPr sz="1600" dirty="0">
                <a:solidFill>
                  <a:srgbClr val="00354E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9" name="Google Shape;916;p50">
              <a:extLst>
                <a:ext uri="{FF2B5EF4-FFF2-40B4-BE49-F238E27FC236}">
                  <a16:creationId xmlns:a16="http://schemas.microsoft.com/office/drawing/2014/main" id="{E9582EA8-F764-49CE-9345-7378F3991FD5}"/>
                </a:ext>
              </a:extLst>
            </p:cNvPr>
            <p:cNvSpPr/>
            <p:nvPr/>
          </p:nvSpPr>
          <p:spPr>
            <a:xfrm rot="20751139">
              <a:off x="997086" y="2201986"/>
              <a:ext cx="87211" cy="974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1029;p53">
            <a:extLst>
              <a:ext uri="{FF2B5EF4-FFF2-40B4-BE49-F238E27FC236}">
                <a16:creationId xmlns:a16="http://schemas.microsoft.com/office/drawing/2014/main" id="{6DA73FB0-17F2-4DDA-959C-E785730E2EC2}"/>
              </a:ext>
            </a:extLst>
          </p:cNvPr>
          <p:cNvSpPr txBox="1"/>
          <p:nvPr/>
        </p:nvSpPr>
        <p:spPr>
          <a:xfrm rot="20868440">
            <a:off x="2781462" y="3400447"/>
            <a:ext cx="176856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dirty="0">
                <a:solidFill>
                  <a:srgbClr val="00354E"/>
                </a:solidFill>
                <a:latin typeface="Nunito"/>
                <a:ea typeface="Nunito"/>
                <a:cs typeface="Nunito"/>
                <a:sym typeface="Nunito"/>
              </a:rPr>
              <a:t>Problemler karşısında etkili çözüm yolları bulabileceğin</a:t>
            </a:r>
            <a:endParaRPr sz="1600" dirty="0">
              <a:solidFill>
                <a:srgbClr val="00354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2" name="Google Shape;916;p50">
            <a:extLst>
              <a:ext uri="{FF2B5EF4-FFF2-40B4-BE49-F238E27FC236}">
                <a16:creationId xmlns:a16="http://schemas.microsoft.com/office/drawing/2014/main" id="{115E3E90-CDF9-4A21-AFCF-AE2C9421E58E}"/>
              </a:ext>
            </a:extLst>
          </p:cNvPr>
          <p:cNvSpPr/>
          <p:nvPr/>
        </p:nvSpPr>
        <p:spPr>
          <a:xfrm>
            <a:off x="2974653" y="3716944"/>
            <a:ext cx="87211" cy="974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129;p55">
            <a:extLst>
              <a:ext uri="{FF2B5EF4-FFF2-40B4-BE49-F238E27FC236}">
                <a16:creationId xmlns:a16="http://schemas.microsoft.com/office/drawing/2014/main" id="{5986A94F-0625-4E98-BFA3-3E36441B5AB8}"/>
              </a:ext>
            </a:extLst>
          </p:cNvPr>
          <p:cNvSpPr/>
          <p:nvPr/>
        </p:nvSpPr>
        <p:spPr>
          <a:xfrm rot="364869">
            <a:off x="5274612" y="3602314"/>
            <a:ext cx="2303455" cy="1168892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644;p41">
            <a:extLst>
              <a:ext uri="{FF2B5EF4-FFF2-40B4-BE49-F238E27FC236}">
                <a16:creationId xmlns:a16="http://schemas.microsoft.com/office/drawing/2014/main" id="{98975443-F722-4A2A-8882-2554E265ACF4}"/>
              </a:ext>
            </a:extLst>
          </p:cNvPr>
          <p:cNvSpPr/>
          <p:nvPr/>
        </p:nvSpPr>
        <p:spPr>
          <a:xfrm rot="-7008775">
            <a:off x="7123775" y="3462551"/>
            <a:ext cx="383773" cy="558926"/>
          </a:xfrm>
          <a:custGeom>
            <a:avLst/>
            <a:gdLst/>
            <a:ahLst/>
            <a:cxnLst/>
            <a:rect l="l" t="t" r="r" b="b"/>
            <a:pathLst>
              <a:path w="44841" h="65709" extrusionOk="0">
                <a:moveTo>
                  <a:pt x="11247" y="0"/>
                </a:moveTo>
                <a:cubicBezTo>
                  <a:pt x="10906" y="0"/>
                  <a:pt x="10561" y="19"/>
                  <a:pt x="10211" y="57"/>
                </a:cubicBezTo>
                <a:cubicBezTo>
                  <a:pt x="0" y="1166"/>
                  <a:pt x="888" y="12044"/>
                  <a:pt x="2664" y="23365"/>
                </a:cubicBezTo>
                <a:cubicBezTo>
                  <a:pt x="3996" y="31578"/>
                  <a:pt x="15317" y="57994"/>
                  <a:pt x="19534" y="62211"/>
                </a:cubicBezTo>
                <a:cubicBezTo>
                  <a:pt x="21565" y="64412"/>
                  <a:pt x="24371" y="65708"/>
                  <a:pt x="27163" y="65708"/>
                </a:cubicBezTo>
                <a:cubicBezTo>
                  <a:pt x="28033" y="65708"/>
                  <a:pt x="28902" y="65583"/>
                  <a:pt x="29745" y="65319"/>
                </a:cubicBezTo>
                <a:cubicBezTo>
                  <a:pt x="35073" y="63321"/>
                  <a:pt x="36627" y="57550"/>
                  <a:pt x="35739" y="52666"/>
                </a:cubicBezTo>
                <a:cubicBezTo>
                  <a:pt x="33741" y="43565"/>
                  <a:pt x="29745" y="34686"/>
                  <a:pt x="23974" y="27360"/>
                </a:cubicBezTo>
                <a:cubicBezTo>
                  <a:pt x="22924" y="25906"/>
                  <a:pt x="21932" y="25275"/>
                  <a:pt x="21213" y="25275"/>
                </a:cubicBezTo>
                <a:cubicBezTo>
                  <a:pt x="19958" y="25275"/>
                  <a:pt x="19535" y="27201"/>
                  <a:pt x="21088" y="30024"/>
                </a:cubicBezTo>
                <a:cubicBezTo>
                  <a:pt x="23530" y="34464"/>
                  <a:pt x="33075" y="49558"/>
                  <a:pt x="32187" y="56440"/>
                </a:cubicBezTo>
                <a:cubicBezTo>
                  <a:pt x="32004" y="57904"/>
                  <a:pt x="30614" y="61934"/>
                  <a:pt x="27643" y="61934"/>
                </a:cubicBezTo>
                <a:cubicBezTo>
                  <a:pt x="27010" y="61934"/>
                  <a:pt x="26307" y="61752"/>
                  <a:pt x="25528" y="61323"/>
                </a:cubicBezTo>
                <a:cubicBezTo>
                  <a:pt x="24196" y="60435"/>
                  <a:pt x="23086" y="59547"/>
                  <a:pt x="22198" y="58438"/>
                </a:cubicBezTo>
                <a:cubicBezTo>
                  <a:pt x="19312" y="55108"/>
                  <a:pt x="5772" y="30690"/>
                  <a:pt x="5550" y="11822"/>
                </a:cubicBezTo>
                <a:cubicBezTo>
                  <a:pt x="5328" y="8492"/>
                  <a:pt x="7325" y="5384"/>
                  <a:pt x="10211" y="4052"/>
                </a:cubicBezTo>
                <a:cubicBezTo>
                  <a:pt x="10720" y="3892"/>
                  <a:pt x="11212" y="3818"/>
                  <a:pt x="11688" y="3818"/>
                </a:cubicBezTo>
                <a:cubicBezTo>
                  <a:pt x="15165" y="3818"/>
                  <a:pt x="17804" y="7730"/>
                  <a:pt x="19756" y="10268"/>
                </a:cubicBezTo>
                <a:cubicBezTo>
                  <a:pt x="30189" y="24918"/>
                  <a:pt x="35295" y="42011"/>
                  <a:pt x="41954" y="58438"/>
                </a:cubicBezTo>
                <a:cubicBezTo>
                  <a:pt x="42117" y="58763"/>
                  <a:pt x="42430" y="58910"/>
                  <a:pt x="42771" y="58910"/>
                </a:cubicBezTo>
                <a:cubicBezTo>
                  <a:pt x="43359" y="58910"/>
                  <a:pt x="44034" y="58474"/>
                  <a:pt x="44174" y="57772"/>
                </a:cubicBezTo>
                <a:cubicBezTo>
                  <a:pt x="44840" y="55108"/>
                  <a:pt x="33963" y="28470"/>
                  <a:pt x="30633" y="21811"/>
                </a:cubicBezTo>
                <a:cubicBezTo>
                  <a:pt x="27418" y="14736"/>
                  <a:pt x="20889" y="0"/>
                  <a:pt x="112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007;p52">
            <a:extLst>
              <a:ext uri="{FF2B5EF4-FFF2-40B4-BE49-F238E27FC236}">
                <a16:creationId xmlns:a16="http://schemas.microsoft.com/office/drawing/2014/main" id="{B28A721B-C595-43BA-9A0A-7281F6EB8D1E}"/>
              </a:ext>
            </a:extLst>
          </p:cNvPr>
          <p:cNvSpPr txBox="1"/>
          <p:nvPr/>
        </p:nvSpPr>
        <p:spPr>
          <a:xfrm>
            <a:off x="5029988" y="3979140"/>
            <a:ext cx="2853600" cy="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Okulumuzun bir birimi </a:t>
            </a:r>
            <a:endParaRPr sz="1800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" name="Google Shape;916;p50">
            <a:extLst>
              <a:ext uri="{FF2B5EF4-FFF2-40B4-BE49-F238E27FC236}">
                <a16:creationId xmlns:a16="http://schemas.microsoft.com/office/drawing/2014/main" id="{10A0F9A3-3D86-4F68-B121-820E2DAEF2EB}"/>
              </a:ext>
            </a:extLst>
          </p:cNvPr>
          <p:cNvSpPr/>
          <p:nvPr/>
        </p:nvSpPr>
        <p:spPr>
          <a:xfrm rot="20751139">
            <a:off x="845578" y="1798520"/>
            <a:ext cx="87211" cy="974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lementary School Weekly Planner by Slidesgo">
  <a:themeElements>
    <a:clrScheme name="Simple Light">
      <a:dk1>
        <a:srgbClr val="00354E"/>
      </a:dk1>
      <a:lt1>
        <a:srgbClr val="FFFFFF"/>
      </a:lt1>
      <a:dk2>
        <a:srgbClr val="B8F2FF"/>
      </a:dk2>
      <a:lt2>
        <a:srgbClr val="7D9BFF"/>
      </a:lt2>
      <a:accent1>
        <a:srgbClr val="FF4A95"/>
      </a:accent1>
      <a:accent2>
        <a:srgbClr val="FFB428"/>
      </a:accent2>
      <a:accent3>
        <a:srgbClr val="E48700"/>
      </a:accent3>
      <a:accent4>
        <a:srgbClr val="FFFFFF"/>
      </a:accent4>
      <a:accent5>
        <a:srgbClr val="70C974"/>
      </a:accent5>
      <a:accent6>
        <a:srgbClr val="7D9BFF"/>
      </a:accent6>
      <a:hlink>
        <a:srgbClr val="FF4A9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485</Words>
  <Application>Microsoft Office PowerPoint</Application>
  <PresentationFormat>Ekran Gösterisi (16:9)</PresentationFormat>
  <Paragraphs>99</Paragraphs>
  <Slides>12</Slides>
  <Notes>12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7" baseType="lpstr">
      <vt:lpstr>Adobe Garamond Pro Bold</vt:lpstr>
      <vt:lpstr>Arial</vt:lpstr>
      <vt:lpstr>Fredoka One</vt:lpstr>
      <vt:lpstr>Nunito</vt:lpstr>
      <vt:lpstr>Elementary School Weekly Planner by Slidesgo</vt:lpstr>
      <vt:lpstr>MERHABA !  ORTAOKULA     HOŞGELDİN  </vt:lpstr>
      <vt:lpstr>PowerPoint Sunusu</vt:lpstr>
      <vt:lpstr>ORTAOKULDA NELER DEĞİŞTİ?</vt:lpstr>
      <vt:lpstr>HANGİ  DERSLER OLACAK?</vt:lpstr>
      <vt:lpstr>HANGİ SEÇMELİ DERSLER OLACAK?</vt:lpstr>
      <vt:lpstr>EĞİTİM BİLİŞİM AĞI (EBA) NEDİR? </vt:lpstr>
      <vt:lpstr>EBA KULLANIM ADIMLARI</vt:lpstr>
      <vt:lpstr>EBA ŞİFRESİNİ UNUTURSAN;</vt:lpstr>
      <vt:lpstr>PowerPoint Sunusu</vt:lpstr>
      <vt:lpstr>NELER KONUŞABİLİRİZ?</vt:lpstr>
      <vt:lpstr>OKUL PSİKOLOJİK DANIŞMANIMIZ ;</vt:lpstr>
      <vt:lpstr>MERHABA !  ORTAOKULA     HOŞGELDİN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MERHABA !  ORTAOKULA HOŞGELDİN </dc:title>
  <cp:lastModifiedBy>çiğdem koyuncu</cp:lastModifiedBy>
  <cp:revision>52</cp:revision>
  <dcterms:modified xsi:type="dcterms:W3CDTF">2020-09-16T13:10:07Z</dcterms:modified>
</cp:coreProperties>
</file>